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67" r:id="rId2"/>
    <p:sldId id="261" r:id="rId3"/>
    <p:sldId id="262" r:id="rId4"/>
    <p:sldId id="263" r:id="rId5"/>
    <p:sldId id="264" r:id="rId6"/>
    <p:sldId id="265" r:id="rId7"/>
    <p:sldId id="266" r:id="rId8"/>
    <p:sldId id="268"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8" d="100"/>
          <a:sy n="78" d="100"/>
        </p:scale>
        <p:origin x="306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F7A8946-FD4A-49C6-B290-919AC19C31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F15143C4-5B2E-48C7-BC59-E0DDDACE913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ACFC76-EF99-4152-B6DF-C6787D614126}" type="datetimeFigureOut">
              <a:rPr kumimoji="1" lang="ja-JP" altLang="en-US" smtClean="0"/>
              <a:t>2022/2/24</a:t>
            </a:fld>
            <a:endParaRPr kumimoji="1" lang="ja-JP" altLang="en-US"/>
          </a:p>
        </p:txBody>
      </p:sp>
      <p:sp>
        <p:nvSpPr>
          <p:cNvPr id="4" name="フッター プレースホルダー 3">
            <a:extLst>
              <a:ext uri="{FF2B5EF4-FFF2-40B4-BE49-F238E27FC236}">
                <a16:creationId xmlns:a16="http://schemas.microsoft.com/office/drawing/2014/main" id="{FABDF408-91C4-4D5A-A07A-C0627A62597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438DB20-06D0-41CE-AEEA-3B9BF29EA86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16040D-8607-4EBD-A11D-991529B2BC52}" type="slidenum">
              <a:rPr kumimoji="1" lang="ja-JP" altLang="en-US" smtClean="0"/>
              <a:t>‹#›</a:t>
            </a:fld>
            <a:endParaRPr kumimoji="1" lang="ja-JP" altLang="en-US"/>
          </a:p>
        </p:txBody>
      </p:sp>
    </p:spTree>
    <p:extLst>
      <p:ext uri="{BB962C8B-B14F-4D97-AF65-F5344CB8AC3E}">
        <p14:creationId xmlns:p14="http://schemas.microsoft.com/office/powerpoint/2010/main" val="30677328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376492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3112366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377034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6788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1221377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1395890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2806638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93940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400529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145781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F7F6F75-3927-479D-AC17-C1330B537953}" type="datetimeFigureOut">
              <a:rPr kumimoji="1" lang="ja-JP" altLang="en-US" smtClean="0"/>
              <a:t>2022/2/24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294878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F6F75-3927-479D-AC17-C1330B537953}" type="datetimeFigureOut">
              <a:rPr kumimoji="1" lang="ja-JP" altLang="en-US" smtClean="0"/>
              <a:t>2022/2/24</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F23AA4-F3C8-464F-B517-4BDF5695EFBF}" type="slidenum">
              <a:rPr kumimoji="1" lang="ja-JP" altLang="en-US" smtClean="0"/>
              <a:t>‹#›</a:t>
            </a:fld>
            <a:endParaRPr kumimoji="1" lang="ja-JP" altLang="en-US"/>
          </a:p>
        </p:txBody>
      </p:sp>
    </p:spTree>
    <p:extLst>
      <p:ext uri="{BB962C8B-B14F-4D97-AF65-F5344CB8AC3E}">
        <p14:creationId xmlns:p14="http://schemas.microsoft.com/office/powerpoint/2010/main" val="2422558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91298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発表用ワークシート　　（スライド作り）</a:t>
            </a:r>
          </a:p>
        </p:txBody>
      </p:sp>
      <p:sp>
        <p:nvSpPr>
          <p:cNvPr id="3" name="コンテンツ プレースホルダー 2"/>
          <p:cNvSpPr>
            <a:spLocks noGrp="1"/>
          </p:cNvSpPr>
          <p:nvPr>
            <p:ph idx="1"/>
          </p:nvPr>
        </p:nvSpPr>
        <p:spPr>
          <a:xfrm>
            <a:off x="838200" y="2300139"/>
            <a:ext cx="10515600" cy="3876823"/>
          </a:xfrm>
        </p:spPr>
        <p:txBody>
          <a:bodyPr/>
          <a:lstStyle/>
          <a:p>
            <a:pPr marL="0" indent="0">
              <a:buNone/>
            </a:pPr>
            <a:r>
              <a:rPr kumimoji="1" lang="en-US" altLang="ja-JP" dirty="0"/>
              <a:t>※</a:t>
            </a:r>
            <a:r>
              <a:rPr kumimoji="1" lang="ja-JP" altLang="en-US" dirty="0"/>
              <a:t>　自分</a:t>
            </a:r>
            <a:r>
              <a:rPr lang="ja-JP" altLang="en-US" dirty="0"/>
              <a:t>が調べたことをもとに、</a:t>
            </a:r>
            <a:r>
              <a:rPr kumimoji="1" lang="ja-JP" altLang="en-US" dirty="0"/>
              <a:t>それぞれのスライドにどのようなことを書き加えればよいか、例文を参考にしてまとめてみよう。</a:t>
            </a: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p:txBody>
      </p:sp>
    </p:spTree>
    <p:extLst>
      <p:ext uri="{BB962C8B-B14F-4D97-AF65-F5344CB8AC3E}">
        <p14:creationId xmlns:p14="http://schemas.microsoft.com/office/powerpoint/2010/main" val="291815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企業の</a:t>
            </a:r>
            <a:r>
              <a:rPr kumimoji="1" lang="en-US" altLang="ja-JP" dirty="0"/>
              <a:t>SDG</a:t>
            </a:r>
            <a:r>
              <a:rPr kumimoji="1" lang="ja-JP" altLang="en-US" dirty="0" err="1"/>
              <a:t>ｓ</a:t>
            </a:r>
            <a:r>
              <a:rPr kumimoji="1" lang="ja-JP" altLang="en-US" dirty="0"/>
              <a:t>への取組</a:t>
            </a:r>
          </a:p>
        </p:txBody>
      </p:sp>
      <p:sp>
        <p:nvSpPr>
          <p:cNvPr id="3" name="サブタイトル 2"/>
          <p:cNvSpPr>
            <a:spLocks noGrp="1"/>
          </p:cNvSpPr>
          <p:nvPr>
            <p:ph type="subTitle" idx="1"/>
          </p:nvPr>
        </p:nvSpPr>
        <p:spPr>
          <a:xfrm>
            <a:off x="1524000" y="3616342"/>
            <a:ext cx="9144000" cy="1655762"/>
          </a:xfrm>
        </p:spPr>
        <p:txBody>
          <a:bodyPr>
            <a:normAutofit/>
          </a:bodyPr>
          <a:lstStyle/>
          <a:p>
            <a:r>
              <a:rPr lang="ja-JP" altLang="en-US" sz="3600" dirty="0">
                <a:latin typeface="+mj-ea"/>
                <a:ea typeface="+mj-ea"/>
              </a:rPr>
              <a:t>（　　　　　　　）</a:t>
            </a:r>
            <a:r>
              <a:rPr kumimoji="1" lang="ja-JP" altLang="en-US" sz="3600" dirty="0">
                <a:latin typeface="+mj-ea"/>
                <a:ea typeface="+mj-ea"/>
              </a:rPr>
              <a:t>に関わって</a:t>
            </a:r>
            <a:endParaRPr kumimoji="1" lang="en-US" altLang="ja-JP" sz="3600" dirty="0">
              <a:latin typeface="+mj-ea"/>
              <a:ea typeface="+mj-ea"/>
            </a:endParaRPr>
          </a:p>
        </p:txBody>
      </p:sp>
      <p:sp>
        <p:nvSpPr>
          <p:cNvPr id="4" name="テキスト ボックス 3"/>
          <p:cNvSpPr txBox="1"/>
          <p:nvPr/>
        </p:nvSpPr>
        <p:spPr>
          <a:xfrm>
            <a:off x="0" y="0"/>
            <a:ext cx="540913" cy="461665"/>
          </a:xfrm>
          <a:prstGeom prst="rect">
            <a:avLst/>
          </a:prstGeom>
          <a:noFill/>
        </p:spPr>
        <p:txBody>
          <a:bodyPr wrap="square" rtlCol="0">
            <a:spAutoFit/>
          </a:bodyPr>
          <a:lstStyle/>
          <a:p>
            <a:r>
              <a:rPr kumimoji="1" lang="ja-JP" altLang="en-US" sz="2400" dirty="0">
                <a:latin typeface="BIZ UDゴシック" panose="020B0400000000000000" pitchFamily="49" charset="-128"/>
                <a:ea typeface="BIZ UDゴシック" panose="020B0400000000000000" pitchFamily="49" charset="-128"/>
              </a:rPr>
              <a:t>１</a:t>
            </a:r>
          </a:p>
        </p:txBody>
      </p:sp>
      <p:sp>
        <p:nvSpPr>
          <p:cNvPr id="5" name="正方形/長方形 4">
            <a:extLst>
              <a:ext uri="{FF2B5EF4-FFF2-40B4-BE49-F238E27FC236}">
                <a16:creationId xmlns:a16="http://schemas.microsoft.com/office/drawing/2014/main" id="{58718E17-2FA3-45D5-841A-2AC94998CF50}"/>
              </a:ext>
            </a:extLst>
          </p:cNvPr>
          <p:cNvSpPr/>
          <p:nvPr/>
        </p:nvSpPr>
        <p:spPr>
          <a:xfrm>
            <a:off x="3301711" y="5735637"/>
            <a:ext cx="6032421" cy="461665"/>
          </a:xfrm>
          <a:prstGeom prst="rect">
            <a:avLst/>
          </a:prstGeom>
        </p:spPr>
        <p:txBody>
          <a:bodyPr wrap="none">
            <a:spAutoFit/>
          </a:bodyPr>
          <a:lstStyle/>
          <a:p>
            <a:r>
              <a:rPr lang="ja-JP" altLang="en-US" sz="2400" dirty="0">
                <a:latin typeface="+mj-ea"/>
                <a:ea typeface="+mj-ea"/>
              </a:rPr>
              <a:t>（　　　組）　　　　名前（　　　　　　　　　　　　　　）</a:t>
            </a:r>
          </a:p>
        </p:txBody>
      </p:sp>
    </p:spTree>
    <p:extLst>
      <p:ext uri="{BB962C8B-B14F-4D97-AF65-F5344CB8AC3E}">
        <p14:creationId xmlns:p14="http://schemas.microsoft.com/office/powerpoint/2010/main" val="3277630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「ノート」を選んだ理由</a:t>
            </a:r>
          </a:p>
        </p:txBody>
      </p:sp>
      <p:sp>
        <p:nvSpPr>
          <p:cNvPr id="3" name="コンテンツ プレースホルダー 2"/>
          <p:cNvSpPr>
            <a:spLocks noGrp="1"/>
          </p:cNvSpPr>
          <p:nvPr>
            <p:ph idx="1"/>
          </p:nvPr>
        </p:nvSpPr>
        <p:spPr/>
        <p:txBody>
          <a:bodyPr/>
          <a:lstStyle/>
          <a:p>
            <a:r>
              <a:rPr kumimoji="1" lang="ja-JP" altLang="en-US" dirty="0"/>
              <a:t>身近で誰でも使うものだから（例）</a:t>
            </a:r>
            <a:endParaRPr kumimoji="1" lang="en-US" altLang="ja-JP" dirty="0"/>
          </a:p>
          <a:p>
            <a:r>
              <a:rPr lang="ja-JP" altLang="en-US" dirty="0"/>
              <a:t>　</a:t>
            </a:r>
            <a:endParaRPr lang="en-US" altLang="ja-JP" dirty="0"/>
          </a:p>
          <a:p>
            <a:r>
              <a:rPr lang="ja-JP" altLang="en-US" dirty="0"/>
              <a:t>　</a:t>
            </a:r>
            <a:endParaRPr kumimoji="1" lang="en-US" altLang="ja-JP" dirty="0"/>
          </a:p>
          <a:p>
            <a:r>
              <a:rPr lang="ja-JP" altLang="en-US" dirty="0"/>
              <a:t>　</a:t>
            </a:r>
            <a:endParaRPr lang="en-US" altLang="ja-JP" dirty="0"/>
          </a:p>
          <a:p>
            <a:r>
              <a:rPr lang="ja-JP" altLang="en-US" dirty="0"/>
              <a:t>　</a:t>
            </a:r>
            <a:endParaRPr lang="en-US" altLang="ja-JP" dirty="0"/>
          </a:p>
          <a:p>
            <a:r>
              <a:rPr lang="ja-JP" altLang="en-US" dirty="0"/>
              <a:t>　</a:t>
            </a:r>
            <a:endParaRPr lang="en-US" altLang="ja-JP" dirty="0"/>
          </a:p>
          <a:p>
            <a:endParaRPr kumimoji="1" lang="ja-JP" altLang="en-US" dirty="0"/>
          </a:p>
        </p:txBody>
      </p:sp>
      <p:sp>
        <p:nvSpPr>
          <p:cNvPr id="4" name="テキスト ボックス 3"/>
          <p:cNvSpPr txBox="1"/>
          <p:nvPr/>
        </p:nvSpPr>
        <p:spPr>
          <a:xfrm>
            <a:off x="0" y="0"/>
            <a:ext cx="540913" cy="461665"/>
          </a:xfrm>
          <a:prstGeom prst="rect">
            <a:avLst/>
          </a:prstGeom>
          <a:noFill/>
        </p:spPr>
        <p:txBody>
          <a:bodyPr wrap="square" rtlCol="0">
            <a:spAutoFit/>
          </a:bodyPr>
          <a:lstStyle/>
          <a:p>
            <a:r>
              <a:rPr lang="ja-JP" altLang="en-US" sz="2400" dirty="0">
                <a:latin typeface="BIZ UDゴシック" panose="020B0400000000000000" pitchFamily="49" charset="-128"/>
                <a:ea typeface="BIZ UDゴシック" panose="020B0400000000000000" pitchFamily="49" charset="-128"/>
              </a:rPr>
              <a:t>２</a:t>
            </a:r>
            <a:endParaRPr kumimoji="1" lang="ja-JP" altLang="en-US" sz="2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631992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SDG</a:t>
            </a:r>
            <a:r>
              <a:rPr kumimoji="1" lang="ja-JP" altLang="en-US" dirty="0" err="1"/>
              <a:t>ｓ</a:t>
            </a:r>
            <a:r>
              <a:rPr kumimoji="1" lang="ja-JP" altLang="en-US" dirty="0"/>
              <a:t>への取組</a:t>
            </a:r>
          </a:p>
        </p:txBody>
      </p:sp>
      <p:sp>
        <p:nvSpPr>
          <p:cNvPr id="3" name="コンテンツ プレースホルダー 2"/>
          <p:cNvSpPr>
            <a:spLocks noGrp="1"/>
          </p:cNvSpPr>
          <p:nvPr>
            <p:ph idx="1"/>
          </p:nvPr>
        </p:nvSpPr>
        <p:spPr/>
        <p:txBody>
          <a:bodyPr/>
          <a:lstStyle/>
          <a:p>
            <a:r>
              <a:rPr lang="ja-JP" altLang="en-US" dirty="0"/>
              <a:t>○○社</a:t>
            </a:r>
            <a:r>
              <a:rPr kumimoji="1" lang="ja-JP" altLang="en-US" dirty="0"/>
              <a:t>では、「森林認証紙」を使用したノート</a:t>
            </a:r>
            <a:r>
              <a:rPr lang="ja-JP" altLang="en-US" dirty="0"/>
              <a:t>に</a:t>
            </a:r>
            <a:r>
              <a:rPr lang="en-US" altLang="ja-JP" dirty="0"/>
              <a:t>FSC</a:t>
            </a:r>
            <a:r>
              <a:rPr kumimoji="1" lang="ja-JP" altLang="en-US" dirty="0"/>
              <a:t>マークを付け、他のノートと区別している。（例）</a:t>
            </a:r>
            <a:endParaRPr kumimoji="1" lang="en-US" altLang="ja-JP" dirty="0"/>
          </a:p>
          <a:p>
            <a:r>
              <a:rPr lang="ja-JP" altLang="en-US" dirty="0"/>
              <a:t>　</a:t>
            </a:r>
            <a:endParaRPr lang="en-US" altLang="ja-JP" dirty="0"/>
          </a:p>
          <a:p>
            <a:pPr marL="0" indent="0">
              <a:buNone/>
            </a:pPr>
            <a:endParaRPr lang="en-US" altLang="ja-JP" dirty="0"/>
          </a:p>
          <a:p>
            <a:r>
              <a:rPr lang="ja-JP" altLang="en-US" dirty="0"/>
              <a:t>　</a:t>
            </a:r>
            <a:endParaRPr lang="en-US" altLang="ja-JP" dirty="0"/>
          </a:p>
          <a:p>
            <a:pPr marL="0" indent="0">
              <a:buNone/>
            </a:pPr>
            <a:endParaRPr kumimoji="1" lang="en-US" altLang="ja-JP" dirty="0"/>
          </a:p>
          <a:p>
            <a:r>
              <a:rPr lang="ja-JP" altLang="en-US" dirty="0"/>
              <a:t>　</a:t>
            </a:r>
            <a:endParaRPr kumimoji="1" lang="en-US" altLang="ja-JP" dirty="0"/>
          </a:p>
          <a:p>
            <a:endParaRPr kumimoji="1" lang="ja-JP" altLang="en-US" dirty="0"/>
          </a:p>
        </p:txBody>
      </p:sp>
      <p:sp>
        <p:nvSpPr>
          <p:cNvPr id="4" name="テキスト ボックス 3"/>
          <p:cNvSpPr txBox="1"/>
          <p:nvPr/>
        </p:nvSpPr>
        <p:spPr>
          <a:xfrm>
            <a:off x="0" y="0"/>
            <a:ext cx="540913" cy="461665"/>
          </a:xfrm>
          <a:prstGeom prst="rect">
            <a:avLst/>
          </a:prstGeom>
          <a:noFill/>
        </p:spPr>
        <p:txBody>
          <a:bodyPr wrap="square" rtlCol="0">
            <a:spAutoFit/>
          </a:bodyPr>
          <a:lstStyle/>
          <a:p>
            <a:r>
              <a:rPr lang="ja-JP" altLang="en-US" sz="2400" dirty="0">
                <a:latin typeface="BIZ UDゴシック" panose="020B0400000000000000" pitchFamily="49" charset="-128"/>
                <a:ea typeface="BIZ UDゴシック" panose="020B0400000000000000" pitchFamily="49" charset="-128"/>
              </a:rPr>
              <a:t>３</a:t>
            </a:r>
            <a:endParaRPr kumimoji="1" lang="ja-JP" altLang="en-US" sz="2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65618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SDGs</a:t>
            </a:r>
            <a:r>
              <a:rPr lang="ja-JP" altLang="en-US" dirty="0"/>
              <a:t>と</a:t>
            </a:r>
            <a:r>
              <a:rPr kumimoji="1" lang="ja-JP" altLang="en-US" dirty="0"/>
              <a:t>の関連</a:t>
            </a:r>
          </a:p>
        </p:txBody>
      </p:sp>
      <p:sp>
        <p:nvSpPr>
          <p:cNvPr id="3" name="コンテンツ プレースホルダー 2"/>
          <p:cNvSpPr>
            <a:spLocks noGrp="1"/>
          </p:cNvSpPr>
          <p:nvPr>
            <p:ph idx="1"/>
          </p:nvPr>
        </p:nvSpPr>
        <p:spPr/>
        <p:txBody>
          <a:bodyPr/>
          <a:lstStyle/>
          <a:p>
            <a:r>
              <a:rPr lang="ja-JP" altLang="en-US" dirty="0"/>
              <a:t>○○社の森林認証の</a:t>
            </a:r>
            <a:r>
              <a:rPr lang="en-US" altLang="ja-JP" dirty="0"/>
              <a:t>FSC</a:t>
            </a:r>
            <a:r>
              <a:rPr lang="ja-JP" altLang="en-US" dirty="0"/>
              <a:t>マークは、</a:t>
            </a:r>
            <a:r>
              <a:rPr kumimoji="1" lang="en-US" altLang="ja-JP" dirty="0"/>
              <a:t>SDG</a:t>
            </a:r>
            <a:r>
              <a:rPr kumimoji="1" lang="ja-JP" altLang="en-US" dirty="0" err="1"/>
              <a:t>ｓ</a:t>
            </a:r>
            <a:r>
              <a:rPr kumimoji="1" lang="ja-JP" altLang="en-US" dirty="0"/>
              <a:t>の目標</a:t>
            </a:r>
            <a:r>
              <a:rPr kumimoji="1" lang="en-US" altLang="ja-JP" dirty="0"/>
              <a:t>15</a:t>
            </a:r>
            <a:r>
              <a:rPr kumimoji="1" lang="ja-JP" altLang="en-US" dirty="0"/>
              <a:t>の「陸の豊かさも守ろう」に関係している。（例）</a:t>
            </a:r>
            <a:endParaRPr kumimoji="1" lang="en-US" altLang="ja-JP" dirty="0"/>
          </a:p>
          <a:p>
            <a:r>
              <a:rPr lang="ja-JP" altLang="en-US" dirty="0"/>
              <a:t>　</a:t>
            </a:r>
            <a:endParaRPr lang="en-US" altLang="ja-JP" dirty="0"/>
          </a:p>
          <a:p>
            <a:pPr marL="0" indent="0">
              <a:buNone/>
            </a:pPr>
            <a:endParaRPr lang="en-US" altLang="ja-JP" dirty="0"/>
          </a:p>
          <a:p>
            <a:r>
              <a:rPr lang="ja-JP" altLang="en-US" dirty="0"/>
              <a:t>　</a:t>
            </a:r>
            <a:endParaRPr lang="en-US" altLang="ja-JP" dirty="0"/>
          </a:p>
          <a:p>
            <a:pPr marL="0" indent="0">
              <a:buNone/>
            </a:pPr>
            <a:endParaRPr lang="en-US" altLang="ja-JP" dirty="0"/>
          </a:p>
          <a:p>
            <a:r>
              <a:rPr lang="ja-JP" altLang="en-US" dirty="0"/>
              <a:t>　</a:t>
            </a:r>
            <a:endParaRPr lang="en-US" altLang="ja-JP" dirty="0"/>
          </a:p>
        </p:txBody>
      </p:sp>
      <p:sp>
        <p:nvSpPr>
          <p:cNvPr id="4" name="テキスト ボックス 3"/>
          <p:cNvSpPr txBox="1"/>
          <p:nvPr/>
        </p:nvSpPr>
        <p:spPr>
          <a:xfrm>
            <a:off x="0" y="0"/>
            <a:ext cx="540913" cy="461665"/>
          </a:xfrm>
          <a:prstGeom prst="rect">
            <a:avLst/>
          </a:prstGeom>
          <a:noFill/>
        </p:spPr>
        <p:txBody>
          <a:bodyPr wrap="square" rtlCol="0">
            <a:spAutoFit/>
          </a:bodyPr>
          <a:lstStyle/>
          <a:p>
            <a:r>
              <a:rPr lang="ja-JP" altLang="en-US" sz="2400" dirty="0">
                <a:latin typeface="BIZ UDゴシック" panose="020B0400000000000000" pitchFamily="49" charset="-128"/>
                <a:ea typeface="BIZ UDゴシック" panose="020B0400000000000000" pitchFamily="49" charset="-128"/>
              </a:rPr>
              <a:t>４</a:t>
            </a:r>
            <a:endParaRPr kumimoji="1" lang="ja-JP" altLang="en-US" sz="2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475735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調べてわかったこと</a:t>
            </a:r>
          </a:p>
        </p:txBody>
      </p:sp>
      <p:sp>
        <p:nvSpPr>
          <p:cNvPr id="3" name="コンテンツ プレースホルダー 2"/>
          <p:cNvSpPr>
            <a:spLocks noGrp="1"/>
          </p:cNvSpPr>
          <p:nvPr>
            <p:ph idx="1"/>
          </p:nvPr>
        </p:nvSpPr>
        <p:spPr/>
        <p:txBody>
          <a:bodyPr>
            <a:normAutofit lnSpcReduction="10000"/>
          </a:bodyPr>
          <a:lstStyle/>
          <a:p>
            <a:r>
              <a:rPr kumimoji="1" lang="ja-JP" altLang="en-US" dirty="0"/>
              <a:t>身近なノートを作るにも、さまざまな環境に配慮しながら作られていることがわかった。（例）</a:t>
            </a:r>
            <a:endParaRPr kumimoji="1" lang="en-US" altLang="ja-JP" dirty="0"/>
          </a:p>
          <a:p>
            <a:r>
              <a:rPr lang="ja-JP" altLang="en-US" dirty="0"/>
              <a:t>　</a:t>
            </a:r>
            <a:endParaRPr lang="en-US" altLang="ja-JP" dirty="0"/>
          </a:p>
          <a:p>
            <a:pPr marL="0" indent="0">
              <a:buNone/>
            </a:pPr>
            <a:endParaRPr lang="en-US" altLang="ja-JP" dirty="0"/>
          </a:p>
          <a:p>
            <a:r>
              <a:rPr lang="ja-JP" altLang="en-US" dirty="0"/>
              <a:t>　</a:t>
            </a:r>
            <a:endParaRPr lang="en-US" altLang="ja-JP" dirty="0"/>
          </a:p>
          <a:p>
            <a:pPr marL="0" indent="0">
              <a:buNone/>
            </a:pPr>
            <a:endParaRPr lang="en-US" altLang="ja-JP" dirty="0"/>
          </a:p>
          <a:p>
            <a:r>
              <a:rPr lang="ja-JP" altLang="en-US" dirty="0"/>
              <a:t>　</a:t>
            </a:r>
            <a:endParaRPr lang="en-US" altLang="ja-JP" dirty="0"/>
          </a:p>
          <a:p>
            <a:pPr marL="0" indent="0">
              <a:buNone/>
            </a:pPr>
            <a:endParaRPr lang="en-US" altLang="ja-JP" dirty="0"/>
          </a:p>
          <a:p>
            <a:r>
              <a:rPr lang="ja-JP" altLang="en-US" dirty="0"/>
              <a:t>　</a:t>
            </a:r>
            <a:endParaRPr lang="en-US" altLang="ja-JP" dirty="0"/>
          </a:p>
        </p:txBody>
      </p:sp>
      <p:sp>
        <p:nvSpPr>
          <p:cNvPr id="4" name="テキスト ボックス 3"/>
          <p:cNvSpPr txBox="1"/>
          <p:nvPr/>
        </p:nvSpPr>
        <p:spPr>
          <a:xfrm>
            <a:off x="75413" y="134292"/>
            <a:ext cx="540913" cy="461665"/>
          </a:xfrm>
          <a:prstGeom prst="rect">
            <a:avLst/>
          </a:prstGeom>
          <a:noFill/>
        </p:spPr>
        <p:txBody>
          <a:bodyPr wrap="square" rtlCol="0">
            <a:spAutoFit/>
          </a:bodyPr>
          <a:lstStyle/>
          <a:p>
            <a:r>
              <a:rPr lang="ja-JP" altLang="en-US" sz="2400" dirty="0">
                <a:latin typeface="BIZ UDゴシック" panose="020B0400000000000000" pitchFamily="49" charset="-128"/>
                <a:ea typeface="BIZ UDゴシック" panose="020B0400000000000000" pitchFamily="49" charset="-128"/>
              </a:rPr>
              <a:t>５</a:t>
            </a:r>
            <a:endParaRPr kumimoji="1" lang="ja-JP" altLang="en-US" sz="2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369638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感想</a:t>
            </a:r>
          </a:p>
        </p:txBody>
      </p:sp>
      <p:sp>
        <p:nvSpPr>
          <p:cNvPr id="3" name="コンテンツ プレースホルダー 2"/>
          <p:cNvSpPr>
            <a:spLocks noGrp="1"/>
          </p:cNvSpPr>
          <p:nvPr>
            <p:ph idx="1"/>
          </p:nvPr>
        </p:nvSpPr>
        <p:spPr/>
        <p:txBody>
          <a:bodyPr>
            <a:normAutofit fontScale="92500"/>
          </a:bodyPr>
          <a:lstStyle/>
          <a:p>
            <a:r>
              <a:rPr lang="ja-JP" altLang="en-US" dirty="0"/>
              <a:t>これから</a:t>
            </a:r>
            <a:r>
              <a:rPr kumimoji="1" lang="ja-JP" altLang="en-US" dirty="0"/>
              <a:t>ノートを買うときには、表紙のデザインだけでなく、森林環境のことも考えて作られた商品かどうかにも注目して買いたいと思った。（例）</a:t>
            </a:r>
            <a:endParaRPr kumimoji="1" lang="en-US" altLang="ja-JP" dirty="0"/>
          </a:p>
          <a:p>
            <a:r>
              <a:rPr lang="ja-JP" altLang="en-US" dirty="0"/>
              <a:t>　</a:t>
            </a:r>
            <a:endParaRPr lang="en-US" altLang="ja-JP" dirty="0"/>
          </a:p>
          <a:p>
            <a:pPr marL="0" indent="0">
              <a:buNone/>
            </a:pPr>
            <a:endParaRPr lang="en-US" altLang="ja-JP" dirty="0"/>
          </a:p>
          <a:p>
            <a:r>
              <a:rPr lang="ja-JP" altLang="en-US" dirty="0"/>
              <a:t>　</a:t>
            </a:r>
            <a:endParaRPr lang="en-US" altLang="ja-JP" dirty="0"/>
          </a:p>
          <a:p>
            <a:pPr marL="0" indent="0">
              <a:buNone/>
            </a:pPr>
            <a:endParaRPr lang="en-US" altLang="ja-JP" dirty="0"/>
          </a:p>
          <a:p>
            <a:r>
              <a:rPr lang="ja-JP" altLang="en-US" dirty="0"/>
              <a:t>　</a:t>
            </a:r>
            <a:endParaRPr lang="en-US" altLang="ja-JP" dirty="0"/>
          </a:p>
          <a:p>
            <a:pPr marL="0" indent="0">
              <a:buNone/>
            </a:pPr>
            <a:endParaRPr lang="en-US" altLang="ja-JP" dirty="0"/>
          </a:p>
          <a:p>
            <a:r>
              <a:rPr lang="ja-JP" altLang="en-US" dirty="0"/>
              <a:t>　</a:t>
            </a:r>
            <a:endParaRPr lang="en-US" altLang="ja-JP" dirty="0"/>
          </a:p>
        </p:txBody>
      </p:sp>
      <p:sp>
        <p:nvSpPr>
          <p:cNvPr id="4" name="テキスト ボックス 3"/>
          <p:cNvSpPr txBox="1"/>
          <p:nvPr/>
        </p:nvSpPr>
        <p:spPr>
          <a:xfrm>
            <a:off x="75413" y="134292"/>
            <a:ext cx="54091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６</a:t>
            </a:r>
          </a:p>
        </p:txBody>
      </p:sp>
    </p:spTree>
    <p:extLst>
      <p:ext uri="{BB962C8B-B14F-4D97-AF65-F5344CB8AC3E}">
        <p14:creationId xmlns:p14="http://schemas.microsoft.com/office/powerpoint/2010/main" val="12083558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2">
      <a:majorFont>
        <a:latin typeface="BIZ UDPゴシック"/>
        <a:ea typeface="BIZ UDPゴシック"/>
        <a:cs typeface=""/>
      </a:majorFont>
      <a:minorFont>
        <a:latin typeface="BIZ UDP明朝 Medium"/>
        <a:ea typeface="BIZ UDP明朝 Medium"/>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225</Words>
  <PresentationFormat>ワイド画面</PresentationFormat>
  <Paragraphs>53</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BIZ UDPゴシック</vt:lpstr>
      <vt:lpstr>BIZ UDP明朝 Medium</vt:lpstr>
      <vt:lpstr>BIZ UDゴシック</vt:lpstr>
      <vt:lpstr>游ゴシック</vt:lpstr>
      <vt:lpstr>Arial</vt:lpstr>
      <vt:lpstr>Office テーマ</vt:lpstr>
      <vt:lpstr>PowerPoint プレゼンテーション</vt:lpstr>
      <vt:lpstr>発表用ワークシート　　（スライド作り）</vt:lpstr>
      <vt:lpstr>企業のSDGｓへの取組</vt:lpstr>
      <vt:lpstr>「ノート」を選んだ理由</vt:lpstr>
      <vt:lpstr>SDGｓへの取組</vt:lpstr>
      <vt:lpstr>SDGsとの関連</vt:lpstr>
      <vt:lpstr>調べてわかったこと</vt:lpstr>
      <vt:lpstr>感想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2022-01-05T02:58:02Z</dcterms:created>
  <dcterms:modified xsi:type="dcterms:W3CDTF">2022-02-23T19:36:47Z</dcterms:modified>
</cp:coreProperties>
</file>