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1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9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9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21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87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3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94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04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22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9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C661-20A5-4E8D-B3C5-2B0F68216CB9}" type="datetimeFigureOut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402B-83ED-44C0-9061-C089AB881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3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52" y="0"/>
            <a:ext cx="9652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5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5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4" y="0"/>
            <a:ext cx="9644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24" y="0"/>
            <a:ext cx="9655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52" y="0"/>
            <a:ext cx="9652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ワイド画面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生活文化局</dc:creator>
  <cp:lastModifiedBy>生活文化局</cp:lastModifiedBy>
  <cp:revision>1</cp:revision>
  <dcterms:created xsi:type="dcterms:W3CDTF">2023-02-20T02:33:46Z</dcterms:created>
  <dcterms:modified xsi:type="dcterms:W3CDTF">2023-02-20T02:34:19Z</dcterms:modified>
</cp:coreProperties>
</file>