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20D2-7F34-4D59-928A-BFF0F7D8D169}" type="datetimeFigureOut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3E0-1CE7-4BB3-80B0-E01EBF14B5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6745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20D2-7F34-4D59-928A-BFF0F7D8D169}" type="datetimeFigureOut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3E0-1CE7-4BB3-80B0-E01EBF14B5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786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20D2-7F34-4D59-928A-BFF0F7D8D169}" type="datetimeFigureOut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3E0-1CE7-4BB3-80B0-E01EBF14B5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5281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20D2-7F34-4D59-928A-BFF0F7D8D169}" type="datetimeFigureOut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3E0-1CE7-4BB3-80B0-E01EBF14B5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40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20D2-7F34-4D59-928A-BFF0F7D8D169}" type="datetimeFigureOut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3E0-1CE7-4BB3-80B0-E01EBF14B5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181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20D2-7F34-4D59-928A-BFF0F7D8D169}" type="datetimeFigureOut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3E0-1CE7-4BB3-80B0-E01EBF14B5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43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20D2-7F34-4D59-928A-BFF0F7D8D169}" type="datetimeFigureOut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3E0-1CE7-4BB3-80B0-E01EBF14B5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93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20D2-7F34-4D59-928A-BFF0F7D8D169}" type="datetimeFigureOut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3E0-1CE7-4BB3-80B0-E01EBF14B5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58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20D2-7F34-4D59-928A-BFF0F7D8D169}" type="datetimeFigureOut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3E0-1CE7-4BB3-80B0-E01EBF14B5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070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20D2-7F34-4D59-928A-BFF0F7D8D169}" type="datetimeFigureOut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3E0-1CE7-4BB3-80B0-E01EBF14B5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239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20D2-7F34-4D59-928A-BFF0F7D8D169}" type="datetimeFigureOut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BF3E0-1CE7-4BB3-80B0-E01EBF14B5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74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920D2-7F34-4D59-928A-BFF0F7D8D169}" type="datetimeFigureOut">
              <a:rPr kumimoji="1" lang="ja-JP" altLang="en-US" smtClean="0"/>
              <a:t>2023/2/20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BF3E0-1CE7-4BB3-80B0-E01EBF14B5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299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4" y="0"/>
            <a:ext cx="10032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85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03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20" y="0"/>
            <a:ext cx="9647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9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39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34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95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8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51" y="0"/>
            <a:ext cx="9633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41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62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9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89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30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69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53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70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/>
  <PresentationFormat>ワイド画面</PresentationFormat>
  <Paragraphs>0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9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生活文化局</dc:creator>
  <cp:lastModifiedBy>生活文化局</cp:lastModifiedBy>
  <cp:revision>1</cp:revision>
  <dcterms:created xsi:type="dcterms:W3CDTF">2023-02-20T02:31:05Z</dcterms:created>
  <dcterms:modified xsi:type="dcterms:W3CDTF">2023-02-20T02:31:48Z</dcterms:modified>
</cp:coreProperties>
</file>