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23E4-4062-43E4-B26E-610A8F419ECD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0165-2010-400A-8B83-3B81488F65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94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23E4-4062-43E4-B26E-610A8F419ECD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0165-2010-400A-8B83-3B81488F65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05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23E4-4062-43E4-B26E-610A8F419ECD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0165-2010-400A-8B83-3B81488F65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1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23E4-4062-43E4-B26E-610A8F419ECD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0165-2010-400A-8B83-3B81488F65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60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23E4-4062-43E4-B26E-610A8F419ECD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0165-2010-400A-8B83-3B81488F65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28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23E4-4062-43E4-B26E-610A8F419ECD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0165-2010-400A-8B83-3B81488F65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26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23E4-4062-43E4-B26E-610A8F419ECD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0165-2010-400A-8B83-3B81488F65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11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23E4-4062-43E4-B26E-610A8F419ECD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0165-2010-400A-8B83-3B81488F65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50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23E4-4062-43E4-B26E-610A8F419ECD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0165-2010-400A-8B83-3B81488F65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17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23E4-4062-43E4-B26E-610A8F419ECD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0165-2010-400A-8B83-3B81488F65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21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23E4-4062-43E4-B26E-610A8F419ECD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0165-2010-400A-8B83-3B81488F65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46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F23E4-4062-43E4-B26E-610A8F419ECD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30165-2010-400A-8B83-3B81488F65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9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82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9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9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5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4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7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8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7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40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生活文化局</dc:creator>
  <cp:lastModifiedBy>生活文化局</cp:lastModifiedBy>
  <cp:revision>1</cp:revision>
  <dcterms:created xsi:type="dcterms:W3CDTF">2022-03-24T07:19:03Z</dcterms:created>
  <dcterms:modified xsi:type="dcterms:W3CDTF">2022-03-24T07:19:15Z</dcterms:modified>
</cp:coreProperties>
</file>