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32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28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5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48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7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9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44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45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80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50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68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8289B-41E8-4B1F-806E-5B62DC350D0C}" type="datetimeFigureOut">
              <a:rPr kumimoji="1" lang="ja-JP" altLang="en-US" smtClean="0"/>
              <a:t>2022/3/24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C4C2-4E5E-4C3C-B0C0-C12F4ABB82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1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7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5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8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生活文化局</dc:creator>
  <cp:lastModifiedBy>生活文化局</cp:lastModifiedBy>
  <cp:revision>1</cp:revision>
  <dcterms:created xsi:type="dcterms:W3CDTF">2022-03-24T07:17:47Z</dcterms:created>
  <dcterms:modified xsi:type="dcterms:W3CDTF">2022-03-24T07:18:08Z</dcterms:modified>
</cp:coreProperties>
</file>