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70" r:id="rId1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70"/>
    <p:restoredTop sz="56067" autoAdjust="0"/>
  </p:normalViewPr>
  <p:slideViewPr>
    <p:cSldViewPr snapToGrid="0">
      <p:cViewPr varScale="1">
        <p:scale>
          <a:sx n="85" d="100"/>
          <a:sy n="85" d="100"/>
        </p:scale>
        <p:origin x="2248" y="16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06217F-4FBD-934C-9882-5CEFEF67F969}" type="datetimeFigureOut">
              <a:rPr kumimoji="1" lang="ja-JP" altLang="en-US" smtClean="0"/>
              <a:t>2024/2/29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1C6445-280C-5045-AAAD-09ED34DEE6E4}" type="slidenum">
              <a:rPr kumimoji="1" lang="ja-JP" altLang="en-US" smtClean="0"/>
              <a:t>‹#›</a:t>
            </a:fld>
            <a:endParaRPr kumimoji="1" lang="ja-JP" altLang="en-US"/>
          </a:p>
        </p:txBody>
      </p:sp>
    </p:spTree>
    <p:extLst>
      <p:ext uri="{BB962C8B-B14F-4D97-AF65-F5344CB8AC3E}">
        <p14:creationId xmlns:p14="http://schemas.microsoft.com/office/powerpoint/2010/main" val="333424087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71C6445-280C-5045-AAAD-09ED34DEE6E4}" type="slidenum">
              <a:rPr kumimoji="1" lang="ja-JP" altLang="en-US" smtClean="0"/>
              <a:t>1</a:t>
            </a:fld>
            <a:endParaRPr kumimoji="1" lang="ja-JP" altLang="en-US"/>
          </a:p>
        </p:txBody>
      </p:sp>
    </p:spTree>
    <p:extLst>
      <p:ext uri="{BB962C8B-B14F-4D97-AF65-F5344CB8AC3E}">
        <p14:creationId xmlns:p14="http://schemas.microsoft.com/office/powerpoint/2010/main" val="28526015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契約のルールは、契約が成立するタイミングで発生します。</a:t>
            </a:r>
          </a:p>
          <a:p>
            <a:r>
              <a:rPr kumimoji="1" lang="ja-JP" altLang="en-US" dirty="0"/>
              <a:t>そのタイミングは、いつでしょうか。</a:t>
            </a:r>
          </a:p>
          <a:p>
            <a:endParaRPr kumimoji="1" lang="ja-JP" altLang="en-US" dirty="0"/>
          </a:p>
          <a:p>
            <a:r>
              <a:rPr kumimoji="1" lang="ja-JP" altLang="en-US" dirty="0"/>
              <a:t>買う人（消費者）の　★　申し込みと、売る人の★承諾で、契約が成立します。</a:t>
            </a:r>
          </a:p>
        </p:txBody>
      </p:sp>
      <p:sp>
        <p:nvSpPr>
          <p:cNvPr id="4" name="スライド番号プレースホルダー 3"/>
          <p:cNvSpPr>
            <a:spLocks noGrp="1"/>
          </p:cNvSpPr>
          <p:nvPr>
            <p:ph type="sldNum" sz="quarter" idx="5"/>
          </p:nvPr>
        </p:nvSpPr>
        <p:spPr/>
        <p:txBody>
          <a:bodyPr/>
          <a:lstStyle/>
          <a:p>
            <a:fld id="{A71C6445-280C-5045-AAAD-09ED34DEE6E4}" type="slidenum">
              <a:rPr kumimoji="1" lang="ja-JP" altLang="en-US" smtClean="0"/>
              <a:t>10</a:t>
            </a:fld>
            <a:endParaRPr kumimoji="1" lang="ja-JP" altLang="en-US"/>
          </a:p>
        </p:txBody>
      </p:sp>
    </p:spTree>
    <p:extLst>
      <p:ext uri="{BB962C8B-B14F-4D97-AF65-F5344CB8AC3E}">
        <p14:creationId xmlns:p14="http://schemas.microsoft.com/office/powerpoint/2010/main" val="28295193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契約が成立すると、ルールが発生します。</a:t>
            </a:r>
          </a:p>
          <a:p>
            <a:endParaRPr kumimoji="1" lang="ja-JP" altLang="en-US" dirty="0"/>
          </a:p>
          <a:p>
            <a:r>
              <a:rPr kumimoji="1" lang="ja-JP" altLang="en-US" dirty="0"/>
              <a:t>詳しく説明すると、</a:t>
            </a:r>
          </a:p>
          <a:p>
            <a:r>
              <a:rPr kumimoji="1" lang="ja-JP" altLang="en-US" dirty="0"/>
              <a:t>買う人には、★商品を受け取る権利と★代金を支払う義務が、</a:t>
            </a:r>
          </a:p>
          <a:p>
            <a:r>
              <a:rPr kumimoji="1" lang="ja-JP" altLang="en-US" dirty="0"/>
              <a:t>売る人には、★代金を受け取る権利と★商品を渡す義務が発生します。</a:t>
            </a:r>
          </a:p>
        </p:txBody>
      </p:sp>
      <p:sp>
        <p:nvSpPr>
          <p:cNvPr id="4" name="スライド番号プレースホルダー 3"/>
          <p:cNvSpPr>
            <a:spLocks noGrp="1"/>
          </p:cNvSpPr>
          <p:nvPr>
            <p:ph type="sldNum" sz="quarter" idx="5"/>
          </p:nvPr>
        </p:nvSpPr>
        <p:spPr/>
        <p:txBody>
          <a:bodyPr/>
          <a:lstStyle/>
          <a:p>
            <a:fld id="{A71C6445-280C-5045-AAAD-09ED34DEE6E4}" type="slidenum">
              <a:rPr kumimoji="1" lang="ja-JP" altLang="en-US" smtClean="0"/>
              <a:t>11</a:t>
            </a:fld>
            <a:endParaRPr kumimoji="1" lang="ja-JP" altLang="en-US"/>
          </a:p>
        </p:txBody>
      </p:sp>
    </p:spTree>
    <p:extLst>
      <p:ext uri="{BB962C8B-B14F-4D97-AF65-F5344CB8AC3E}">
        <p14:creationId xmlns:p14="http://schemas.microsoft.com/office/powerpoint/2010/main" val="1421488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そして、一度成立した契約は、</a:t>
            </a:r>
          </a:p>
          <a:p>
            <a:r>
              <a:rPr kumimoji="1" lang="ja-JP" altLang="en-US" dirty="0"/>
              <a:t>★どちらか一方の都合でやめることができません。</a:t>
            </a:r>
          </a:p>
        </p:txBody>
      </p:sp>
      <p:sp>
        <p:nvSpPr>
          <p:cNvPr id="4" name="スライド番号プレースホルダー 3"/>
          <p:cNvSpPr>
            <a:spLocks noGrp="1"/>
          </p:cNvSpPr>
          <p:nvPr>
            <p:ph type="sldNum" sz="quarter" idx="5"/>
          </p:nvPr>
        </p:nvSpPr>
        <p:spPr/>
        <p:txBody>
          <a:bodyPr/>
          <a:lstStyle/>
          <a:p>
            <a:fld id="{A71C6445-280C-5045-AAAD-09ED34DEE6E4}" type="slidenum">
              <a:rPr kumimoji="1" lang="ja-JP" altLang="en-US" smtClean="0"/>
              <a:t>12</a:t>
            </a:fld>
            <a:endParaRPr kumimoji="1" lang="ja-JP" altLang="en-US"/>
          </a:p>
        </p:txBody>
      </p:sp>
    </p:spTree>
    <p:extLst>
      <p:ext uri="{BB962C8B-B14F-4D97-AF65-F5344CB8AC3E}">
        <p14:creationId xmlns:p14="http://schemas.microsoft.com/office/powerpoint/2010/main" val="12632419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ちえさんや先生が、以前買った洋服を返すことができたのは、</a:t>
            </a:r>
          </a:p>
          <a:p>
            <a:r>
              <a:rPr kumimoji="1" lang="ja-JP" altLang="en-US" dirty="0"/>
              <a:t>「返品してお金を返す」ことに★お互いが合意したからなのです。</a:t>
            </a:r>
          </a:p>
        </p:txBody>
      </p:sp>
      <p:sp>
        <p:nvSpPr>
          <p:cNvPr id="4" name="スライド番号プレースホルダー 3"/>
          <p:cNvSpPr>
            <a:spLocks noGrp="1"/>
          </p:cNvSpPr>
          <p:nvPr>
            <p:ph type="sldNum" sz="quarter" idx="5"/>
          </p:nvPr>
        </p:nvSpPr>
        <p:spPr/>
        <p:txBody>
          <a:bodyPr/>
          <a:lstStyle/>
          <a:p>
            <a:fld id="{A71C6445-280C-5045-AAAD-09ED34DEE6E4}" type="slidenum">
              <a:rPr kumimoji="1" lang="ja-JP" altLang="en-US" smtClean="0"/>
              <a:t>13</a:t>
            </a:fld>
            <a:endParaRPr kumimoji="1" lang="ja-JP" altLang="en-US"/>
          </a:p>
        </p:txBody>
      </p:sp>
    </p:spTree>
    <p:extLst>
      <p:ext uri="{BB962C8B-B14F-4D97-AF65-F5344CB8AC3E}">
        <p14:creationId xmlns:p14="http://schemas.microsoft.com/office/powerpoint/2010/main" val="483254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では、友達の困りごとにみんなで考えてアドバイスをしましょう。</a:t>
            </a:r>
          </a:p>
          <a:p>
            <a:endParaRPr kumimoji="1" lang="ja-JP" altLang="en-US" dirty="0"/>
          </a:p>
          <a:p>
            <a:r>
              <a:rPr kumimoji="1" lang="ja-JP" altLang="en-US" dirty="0"/>
              <a:t>例：</a:t>
            </a:r>
          </a:p>
          <a:p>
            <a:r>
              <a:rPr kumimoji="1" lang="ja-JP" altLang="en-US" dirty="0"/>
              <a:t>だから、契約する前によく考えてから買う　　　ほうがいいよ。</a:t>
            </a:r>
          </a:p>
          <a:p>
            <a:r>
              <a:rPr kumimoji="1" lang="ja-JP" altLang="en-US" dirty="0"/>
              <a:t>だから、よく調べてから、買いに行く　　　　　　ほうがいいよ。</a:t>
            </a:r>
          </a:p>
          <a:p>
            <a:r>
              <a:rPr kumimoji="1" lang="ja-JP" altLang="en-US" dirty="0"/>
              <a:t>それでも、お店の人に相談してみた　　　　　　ほうがいいよ。</a:t>
            </a:r>
          </a:p>
          <a:p>
            <a:r>
              <a:rPr kumimoji="1" lang="ja-JP" altLang="en-US" dirty="0"/>
              <a:t>（もしかしたら返品してお金を返すことに合意してもらえるかもしれません。）</a:t>
            </a:r>
          </a:p>
        </p:txBody>
      </p:sp>
      <p:sp>
        <p:nvSpPr>
          <p:cNvPr id="4" name="スライド番号プレースホルダー 3"/>
          <p:cNvSpPr>
            <a:spLocks noGrp="1"/>
          </p:cNvSpPr>
          <p:nvPr>
            <p:ph type="sldNum" sz="quarter" idx="5"/>
          </p:nvPr>
        </p:nvSpPr>
        <p:spPr/>
        <p:txBody>
          <a:bodyPr/>
          <a:lstStyle/>
          <a:p>
            <a:fld id="{A71C6445-280C-5045-AAAD-09ED34DEE6E4}" type="slidenum">
              <a:rPr kumimoji="1" lang="ja-JP" altLang="en-US" smtClean="0"/>
              <a:t>14</a:t>
            </a:fld>
            <a:endParaRPr kumimoji="1" lang="ja-JP" altLang="en-US"/>
          </a:p>
        </p:txBody>
      </p:sp>
    </p:spTree>
    <p:extLst>
      <p:ext uri="{BB962C8B-B14F-4D97-AF65-F5344CB8AC3E}">
        <p14:creationId xmlns:p14="http://schemas.microsoft.com/office/powerpoint/2010/main" val="3168641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契約というと、大きい額のお金が動いているイメージがあると思いますが、</a:t>
            </a:r>
          </a:p>
          <a:p>
            <a:r>
              <a:rPr kumimoji="1" lang="ja-JP" altLang="en-US" dirty="0"/>
              <a:t>小さな金額の買い物でも契約です。物を買ったり、サービスを利用したりすることは、すべて契約です。</a:t>
            </a:r>
          </a:p>
          <a:p>
            <a:r>
              <a:rPr kumimoji="1" lang="ja-JP" altLang="en-US" dirty="0"/>
              <a:t>ところで、サービスを利用するってどういうことかわかりますか。</a:t>
            </a:r>
          </a:p>
        </p:txBody>
      </p:sp>
      <p:sp>
        <p:nvSpPr>
          <p:cNvPr id="4" name="スライド番号プレースホルダー 3"/>
          <p:cNvSpPr>
            <a:spLocks noGrp="1"/>
          </p:cNvSpPr>
          <p:nvPr>
            <p:ph type="sldNum" sz="quarter" idx="5"/>
          </p:nvPr>
        </p:nvSpPr>
        <p:spPr/>
        <p:txBody>
          <a:bodyPr/>
          <a:lstStyle/>
          <a:p>
            <a:fld id="{A71C6445-280C-5045-AAAD-09ED34DEE6E4}" type="slidenum">
              <a:rPr kumimoji="1" lang="ja-JP" altLang="en-US" smtClean="0"/>
              <a:t>2</a:t>
            </a:fld>
            <a:endParaRPr kumimoji="1" lang="ja-JP" altLang="en-US"/>
          </a:p>
        </p:txBody>
      </p:sp>
    </p:spTree>
    <p:extLst>
      <p:ext uri="{BB962C8B-B14F-4D97-AF65-F5344CB8AC3E}">
        <p14:creationId xmlns:p14="http://schemas.microsoft.com/office/powerpoint/2010/main" val="24780200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例えば、美容院で髪を切ったり、電車に乗ったりすること。</a:t>
            </a:r>
          </a:p>
          <a:p>
            <a:r>
              <a:rPr kumimoji="1" lang="ja-JP" altLang="en-US" dirty="0"/>
              <a:t>物ではなくて、誰かに何かをしてもらうことを「サービスを利用する」といいます。</a:t>
            </a:r>
          </a:p>
        </p:txBody>
      </p:sp>
      <p:sp>
        <p:nvSpPr>
          <p:cNvPr id="4" name="スライド番号プレースホルダー 3"/>
          <p:cNvSpPr>
            <a:spLocks noGrp="1"/>
          </p:cNvSpPr>
          <p:nvPr>
            <p:ph type="sldNum" sz="quarter" idx="5"/>
          </p:nvPr>
        </p:nvSpPr>
        <p:spPr/>
        <p:txBody>
          <a:bodyPr/>
          <a:lstStyle/>
          <a:p>
            <a:fld id="{A71C6445-280C-5045-AAAD-09ED34DEE6E4}" type="slidenum">
              <a:rPr kumimoji="1" lang="ja-JP" altLang="en-US" smtClean="0"/>
              <a:t>3</a:t>
            </a:fld>
            <a:endParaRPr kumimoji="1" lang="ja-JP" altLang="en-US"/>
          </a:p>
        </p:txBody>
      </p:sp>
    </p:spTree>
    <p:extLst>
      <p:ext uri="{BB962C8B-B14F-4D97-AF65-F5344CB8AC3E}">
        <p14:creationId xmlns:p14="http://schemas.microsoft.com/office/powerpoint/2010/main" val="541820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 altLang="ja-JP" dirty="0"/>
              <a:t>Web</a:t>
            </a:r>
            <a:r>
              <a:rPr kumimoji="1" lang="ja-JP" altLang="en-US" dirty="0"/>
              <a:t>教材では、</a:t>
            </a:r>
            <a:r>
              <a:rPr kumimoji="1" lang="ja-JP" altLang="en-US" dirty="0" err="1"/>
              <a:t>ちえさん</a:t>
            </a:r>
            <a:r>
              <a:rPr kumimoji="1" lang="ja-JP" altLang="en-US" dirty="0"/>
              <a:t>が</a:t>
            </a:r>
          </a:p>
          <a:p>
            <a:r>
              <a:rPr kumimoji="1" lang="ja-JP" altLang="en-US" dirty="0"/>
              <a:t>「困っている友達がいるんです。アドバイスしてあげたいんですけど・・・。」</a:t>
            </a:r>
          </a:p>
          <a:p>
            <a:r>
              <a:rPr kumimoji="1" lang="ja-JP" altLang="en-US" dirty="0"/>
              <a:t>と言っていましたね。</a:t>
            </a:r>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友達はこのように言っていました。</a:t>
            </a:r>
          </a:p>
          <a:p>
            <a:r>
              <a:rPr kumimoji="1" lang="ja-JP" altLang="en-US" dirty="0"/>
              <a:t>「お店で靴を買って帰ったら、サイズを間違えたことに気づいたんです。</a:t>
            </a:r>
            <a:endParaRPr kumimoji="1" lang="en-US" altLang="ja-JP" dirty="0"/>
          </a:p>
          <a:p>
            <a:r>
              <a:rPr kumimoji="1" lang="ja-JP" altLang="en-US" dirty="0"/>
              <a:t>靴はまだ使っていません。買った時のレシートも持っています。</a:t>
            </a:r>
            <a:endParaRPr kumimoji="1" lang="en-US" altLang="ja-JP" dirty="0"/>
          </a:p>
          <a:p>
            <a:r>
              <a:rPr kumimoji="1" lang="ja-JP" altLang="en-US" dirty="0"/>
              <a:t>お金を返してもらいたいのですが、返品できますか？」</a:t>
            </a:r>
          </a:p>
          <a:p>
            <a:r>
              <a:rPr kumimoji="1" lang="ja-JP" altLang="en-US" dirty="0"/>
              <a:t>皆さんは返品できると思いますか。</a:t>
            </a:r>
          </a:p>
        </p:txBody>
      </p:sp>
      <p:sp>
        <p:nvSpPr>
          <p:cNvPr id="4" name="スライド番号プレースホルダー 3"/>
          <p:cNvSpPr>
            <a:spLocks noGrp="1"/>
          </p:cNvSpPr>
          <p:nvPr>
            <p:ph type="sldNum" sz="quarter" idx="5"/>
          </p:nvPr>
        </p:nvSpPr>
        <p:spPr/>
        <p:txBody>
          <a:bodyPr/>
          <a:lstStyle/>
          <a:p>
            <a:fld id="{A71C6445-280C-5045-AAAD-09ED34DEE6E4}" type="slidenum">
              <a:rPr kumimoji="1" lang="ja-JP" altLang="en-US" smtClean="0"/>
              <a:t>4</a:t>
            </a:fld>
            <a:endParaRPr kumimoji="1" lang="ja-JP" altLang="en-US"/>
          </a:p>
        </p:txBody>
      </p:sp>
    </p:spTree>
    <p:extLst>
      <p:ext uri="{BB962C8B-B14F-4D97-AF65-F5344CB8AC3E}">
        <p14:creationId xmlns:p14="http://schemas.microsoft.com/office/powerpoint/2010/main" val="6025037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正解　買った商品は返品できません。</a:t>
            </a:r>
            <a:br>
              <a:rPr kumimoji="1" lang="ja-JP" altLang="en-US" dirty="0"/>
            </a:br>
            <a:br>
              <a:rPr kumimoji="1" lang="ja-JP" altLang="en-US" dirty="0"/>
            </a:br>
            <a:r>
              <a:rPr kumimoji="1" lang="ja-JP" altLang="en-US" dirty="0"/>
              <a:t>★なぜ返品できないのでしょうか。</a:t>
            </a:r>
          </a:p>
          <a:p>
            <a:endParaRPr kumimoji="1" lang="ja-JP" altLang="en-US" dirty="0"/>
          </a:p>
          <a:p>
            <a:r>
              <a:rPr kumimoji="1" lang="ja-JP" altLang="en-US" dirty="0"/>
              <a:t>契約には、「一度成立した契約は、どちらか一方の都合ではやめることができない」というルールがあります。</a:t>
            </a:r>
          </a:p>
          <a:p>
            <a:endParaRPr kumimoji="1" lang="ja-JP" altLang="en-US" dirty="0"/>
          </a:p>
          <a:p>
            <a:r>
              <a:rPr kumimoji="1" lang="ja-JP" altLang="en-US" dirty="0"/>
              <a:t>この中で、ちえさんのように</a:t>
            </a:r>
          </a:p>
          <a:p>
            <a:r>
              <a:rPr kumimoji="1" lang="ja-JP" altLang="en-US" dirty="0"/>
              <a:t>「買った洋服を返品したことがあるよ。」と思った人はいますか。</a:t>
            </a:r>
          </a:p>
          <a:p>
            <a:r>
              <a:rPr kumimoji="1" lang="ja-JP" altLang="en-US" dirty="0"/>
              <a:t>先生も返品したことがあります。</a:t>
            </a:r>
          </a:p>
          <a:p>
            <a:r>
              <a:rPr kumimoji="1" lang="ja-JP" altLang="en-US" dirty="0"/>
              <a:t>それは、お店の人が「返品してもいいですよ」と合意したからです。</a:t>
            </a:r>
          </a:p>
        </p:txBody>
      </p:sp>
      <p:sp>
        <p:nvSpPr>
          <p:cNvPr id="4" name="スライド番号プレースホルダー 3"/>
          <p:cNvSpPr>
            <a:spLocks noGrp="1"/>
          </p:cNvSpPr>
          <p:nvPr>
            <p:ph type="sldNum" sz="quarter" idx="5"/>
          </p:nvPr>
        </p:nvSpPr>
        <p:spPr/>
        <p:txBody>
          <a:bodyPr/>
          <a:lstStyle/>
          <a:p>
            <a:fld id="{A71C6445-280C-5045-AAAD-09ED34DEE6E4}" type="slidenum">
              <a:rPr kumimoji="1" lang="ja-JP" altLang="en-US" smtClean="0"/>
              <a:t>5</a:t>
            </a:fld>
            <a:endParaRPr kumimoji="1" lang="ja-JP" altLang="en-US"/>
          </a:p>
        </p:txBody>
      </p:sp>
    </p:spTree>
    <p:extLst>
      <p:ext uri="{BB962C8B-B14F-4D97-AF65-F5344CB8AC3E}">
        <p14:creationId xmlns:p14="http://schemas.microsoft.com/office/powerpoint/2010/main" val="129254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品物を返せないのはなぜか、一緒に考えましょう。</a:t>
            </a:r>
            <a:endParaRPr kumimoji="1" lang="en-US" altLang="ja-JP" dirty="0"/>
          </a:p>
          <a:p>
            <a:r>
              <a:rPr kumimoji="1" lang="ja-JP" altLang="en-US" dirty="0"/>
              <a:t>ひとつずつ、確認していきましょう。</a:t>
            </a:r>
          </a:p>
          <a:p>
            <a:r>
              <a:rPr kumimoji="1" lang="ja-JP" altLang="en-US" dirty="0"/>
              <a:t>まず、契約のルールは、買う人と売る人、両方の権利を守るために決められているのです。</a:t>
            </a:r>
          </a:p>
        </p:txBody>
      </p:sp>
      <p:sp>
        <p:nvSpPr>
          <p:cNvPr id="4" name="スライド番号プレースホルダー 3"/>
          <p:cNvSpPr>
            <a:spLocks noGrp="1"/>
          </p:cNvSpPr>
          <p:nvPr>
            <p:ph type="sldNum" sz="quarter" idx="5"/>
          </p:nvPr>
        </p:nvSpPr>
        <p:spPr/>
        <p:txBody>
          <a:bodyPr/>
          <a:lstStyle/>
          <a:p>
            <a:fld id="{A71C6445-280C-5045-AAAD-09ED34DEE6E4}" type="slidenum">
              <a:rPr kumimoji="1" lang="ja-JP" altLang="en-US" smtClean="0"/>
              <a:t>6</a:t>
            </a:fld>
            <a:endParaRPr kumimoji="1" lang="ja-JP" altLang="en-US"/>
          </a:p>
        </p:txBody>
      </p:sp>
    </p:spTree>
    <p:extLst>
      <p:ext uri="{BB962C8B-B14F-4D97-AF65-F5344CB8AC3E}">
        <p14:creationId xmlns:p14="http://schemas.microsoft.com/office/powerpoint/2010/main" val="1154841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例えば、皆さんがとても気に入って買った物を、突然お店の人から★「やっぱり返してください。」と言われたらどうですか。</a:t>
            </a:r>
            <a:endParaRPr kumimoji="1" lang="en-US" altLang="ja-JP" dirty="0"/>
          </a:p>
          <a:p>
            <a:r>
              <a:rPr kumimoji="1" lang="ja-JP" altLang="en-US" dirty="0"/>
              <a:t>買う人は★「ええ～、気に入っていたのに</a:t>
            </a:r>
            <a:r>
              <a:rPr kumimoji="1" lang="en-US" altLang="ja-JP" dirty="0"/>
              <a:t>……</a:t>
            </a:r>
            <a:r>
              <a:rPr kumimoji="1" lang="ja-JP" altLang="en-US" dirty="0"/>
              <a:t>、お金も払ったのに</a:t>
            </a:r>
            <a:r>
              <a:rPr kumimoji="1" lang="en-US" altLang="ja-JP" dirty="0"/>
              <a:t>……</a:t>
            </a:r>
            <a:r>
              <a:rPr kumimoji="1" lang="ja-JP" altLang="en-US" dirty="0"/>
              <a:t>。」と言っていますね。</a:t>
            </a:r>
          </a:p>
        </p:txBody>
      </p:sp>
      <p:sp>
        <p:nvSpPr>
          <p:cNvPr id="4" name="スライド番号プレースホルダー 3"/>
          <p:cNvSpPr>
            <a:spLocks noGrp="1"/>
          </p:cNvSpPr>
          <p:nvPr>
            <p:ph type="sldNum" sz="quarter" idx="5"/>
          </p:nvPr>
        </p:nvSpPr>
        <p:spPr/>
        <p:txBody>
          <a:bodyPr/>
          <a:lstStyle/>
          <a:p>
            <a:fld id="{A71C6445-280C-5045-AAAD-09ED34DEE6E4}" type="slidenum">
              <a:rPr kumimoji="1" lang="ja-JP" altLang="en-US" smtClean="0"/>
              <a:t>7</a:t>
            </a:fld>
            <a:endParaRPr kumimoji="1" lang="ja-JP" altLang="en-US"/>
          </a:p>
        </p:txBody>
      </p:sp>
    </p:spTree>
    <p:extLst>
      <p:ext uri="{BB962C8B-B14F-4D97-AF65-F5344CB8AC3E}">
        <p14:creationId xmlns:p14="http://schemas.microsoft.com/office/powerpoint/2010/main" val="36530424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お店の人の立場でも考えてみましょう。</a:t>
            </a:r>
          </a:p>
          <a:p>
            <a:r>
              <a:rPr kumimoji="1" lang="ja-JP" altLang="en-US" dirty="0"/>
              <a:t>皆さんが</a:t>
            </a:r>
          </a:p>
          <a:p>
            <a:r>
              <a:rPr kumimoji="1" lang="ja-JP" altLang="en-US" dirty="0"/>
              <a:t>★「返品するので、お金を返してください。」</a:t>
            </a:r>
          </a:p>
          <a:p>
            <a:r>
              <a:rPr kumimoji="1" lang="ja-JP" altLang="en-US" dirty="0"/>
              <a:t>と言ったら、お店の人はどう思うか考えてみましょう。</a:t>
            </a:r>
          </a:p>
          <a:p>
            <a:r>
              <a:rPr kumimoji="1" lang="ja-JP" altLang="en-US" dirty="0"/>
              <a:t> </a:t>
            </a:r>
          </a:p>
          <a:p>
            <a:r>
              <a:rPr kumimoji="1" lang="ja-JP" altLang="en-US" dirty="0"/>
              <a:t>お店の人は★「ええ</a:t>
            </a:r>
            <a:r>
              <a:rPr kumimoji="1" lang="en-US" altLang="ja-JP" dirty="0"/>
              <a:t>〜</a:t>
            </a:r>
            <a:r>
              <a:rPr kumimoji="1" lang="ja-JP" altLang="en-US" dirty="0" err="1"/>
              <a:t>、</a:t>
            </a:r>
            <a:r>
              <a:rPr kumimoji="1" lang="ja-JP" altLang="en-US" dirty="0"/>
              <a:t>困ったなあ。せっかく売れたのに。」と思うと思いますよね。</a:t>
            </a:r>
          </a:p>
        </p:txBody>
      </p:sp>
      <p:sp>
        <p:nvSpPr>
          <p:cNvPr id="4" name="スライド番号プレースホルダー 3"/>
          <p:cNvSpPr>
            <a:spLocks noGrp="1"/>
          </p:cNvSpPr>
          <p:nvPr>
            <p:ph type="sldNum" sz="quarter" idx="5"/>
          </p:nvPr>
        </p:nvSpPr>
        <p:spPr/>
        <p:txBody>
          <a:bodyPr/>
          <a:lstStyle/>
          <a:p>
            <a:fld id="{A71C6445-280C-5045-AAAD-09ED34DEE6E4}" type="slidenum">
              <a:rPr kumimoji="1" lang="ja-JP" altLang="en-US" smtClean="0"/>
              <a:t>8</a:t>
            </a:fld>
            <a:endParaRPr kumimoji="1" lang="ja-JP" altLang="en-US"/>
          </a:p>
        </p:txBody>
      </p:sp>
    </p:spTree>
    <p:extLst>
      <p:ext uri="{BB962C8B-B14F-4D97-AF65-F5344CB8AC3E}">
        <p14:creationId xmlns:p14="http://schemas.microsoft.com/office/powerpoint/2010/main" val="856352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このように、契約のルールは、★買う人と★売る人、</a:t>
            </a:r>
          </a:p>
          <a:p>
            <a:r>
              <a:rPr kumimoji="1" lang="ja-JP" altLang="en-US" dirty="0"/>
              <a:t>★両方の権利を守るために決められているのです。</a:t>
            </a:r>
          </a:p>
        </p:txBody>
      </p:sp>
      <p:sp>
        <p:nvSpPr>
          <p:cNvPr id="4" name="スライド番号プレースホルダー 3"/>
          <p:cNvSpPr>
            <a:spLocks noGrp="1"/>
          </p:cNvSpPr>
          <p:nvPr>
            <p:ph type="sldNum" sz="quarter" idx="5"/>
          </p:nvPr>
        </p:nvSpPr>
        <p:spPr/>
        <p:txBody>
          <a:bodyPr/>
          <a:lstStyle/>
          <a:p>
            <a:fld id="{A71C6445-280C-5045-AAAD-09ED34DEE6E4}" type="slidenum">
              <a:rPr kumimoji="1" lang="ja-JP" altLang="en-US" smtClean="0"/>
              <a:t>9</a:t>
            </a:fld>
            <a:endParaRPr kumimoji="1" lang="ja-JP" altLang="en-US"/>
          </a:p>
        </p:txBody>
      </p:sp>
    </p:spTree>
    <p:extLst>
      <p:ext uri="{BB962C8B-B14F-4D97-AF65-F5344CB8AC3E}">
        <p14:creationId xmlns:p14="http://schemas.microsoft.com/office/powerpoint/2010/main" val="3206554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40EA9FC-B721-8BDC-86C8-26D29FCDF0EC}"/>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DB2CDA1-0396-0A32-34F7-DC52A0390F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53A0340C-5F48-0B53-0F43-C39B9C4FF43A}"/>
              </a:ext>
            </a:extLst>
          </p:cNvPr>
          <p:cNvSpPr>
            <a:spLocks noGrp="1"/>
          </p:cNvSpPr>
          <p:nvPr>
            <p:ph type="dt" sz="half" idx="10"/>
          </p:nvPr>
        </p:nvSpPr>
        <p:spPr/>
        <p:txBody>
          <a:bodyPr/>
          <a:lstStyle/>
          <a:p>
            <a:fld id="{BB9B459B-FA07-2C4D-90FE-E75B7B9BE6C6}" type="datetimeFigureOut">
              <a:rPr kumimoji="1" lang="ja-JP" altLang="en-US" smtClean="0"/>
              <a:t>2024/2/29</a:t>
            </a:fld>
            <a:endParaRPr kumimoji="1" lang="ja-JP" altLang="en-US"/>
          </a:p>
        </p:txBody>
      </p:sp>
      <p:sp>
        <p:nvSpPr>
          <p:cNvPr id="5" name="フッター プレースホルダー 4">
            <a:extLst>
              <a:ext uri="{FF2B5EF4-FFF2-40B4-BE49-F238E27FC236}">
                <a16:creationId xmlns:a16="http://schemas.microsoft.com/office/drawing/2014/main" id="{ED8EFE00-D760-BF6C-AEF4-9593CC24602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07CDDBB-1E50-8E42-1303-55DEBEBF816D}"/>
              </a:ext>
            </a:extLst>
          </p:cNvPr>
          <p:cNvSpPr>
            <a:spLocks noGrp="1"/>
          </p:cNvSpPr>
          <p:nvPr>
            <p:ph type="sldNum" sz="quarter" idx="12"/>
          </p:nvPr>
        </p:nvSpPr>
        <p:spPr/>
        <p:txBody>
          <a:bodyPr/>
          <a:lstStyle/>
          <a:p>
            <a:fld id="{AA624A11-BB45-5846-9F1A-9939EAABF46B}" type="slidenum">
              <a:rPr kumimoji="1" lang="ja-JP" altLang="en-US" smtClean="0"/>
              <a:t>‹#›</a:t>
            </a:fld>
            <a:endParaRPr kumimoji="1" lang="ja-JP" altLang="en-US"/>
          </a:p>
        </p:txBody>
      </p:sp>
    </p:spTree>
    <p:extLst>
      <p:ext uri="{BB962C8B-B14F-4D97-AF65-F5344CB8AC3E}">
        <p14:creationId xmlns:p14="http://schemas.microsoft.com/office/powerpoint/2010/main" val="1279881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2FEB5FD-5552-7A8B-7EF6-BFD3D23286B0}"/>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35253EA-F67C-0C98-335F-072191A9A24D}"/>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D46569F-BBF0-5203-B769-FA25176BC9BE}"/>
              </a:ext>
            </a:extLst>
          </p:cNvPr>
          <p:cNvSpPr>
            <a:spLocks noGrp="1"/>
          </p:cNvSpPr>
          <p:nvPr>
            <p:ph type="dt" sz="half" idx="10"/>
          </p:nvPr>
        </p:nvSpPr>
        <p:spPr/>
        <p:txBody>
          <a:bodyPr/>
          <a:lstStyle/>
          <a:p>
            <a:fld id="{BB9B459B-FA07-2C4D-90FE-E75B7B9BE6C6}" type="datetimeFigureOut">
              <a:rPr kumimoji="1" lang="ja-JP" altLang="en-US" smtClean="0"/>
              <a:t>2024/2/29</a:t>
            </a:fld>
            <a:endParaRPr kumimoji="1" lang="ja-JP" altLang="en-US"/>
          </a:p>
        </p:txBody>
      </p:sp>
      <p:sp>
        <p:nvSpPr>
          <p:cNvPr id="5" name="フッター プレースホルダー 4">
            <a:extLst>
              <a:ext uri="{FF2B5EF4-FFF2-40B4-BE49-F238E27FC236}">
                <a16:creationId xmlns:a16="http://schemas.microsoft.com/office/drawing/2014/main" id="{8BF954E3-3524-DA97-19F9-2BCEFCEF62B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B676BF5-36EC-0F98-C7F7-9CA22CCBB20D}"/>
              </a:ext>
            </a:extLst>
          </p:cNvPr>
          <p:cNvSpPr>
            <a:spLocks noGrp="1"/>
          </p:cNvSpPr>
          <p:nvPr>
            <p:ph type="sldNum" sz="quarter" idx="12"/>
          </p:nvPr>
        </p:nvSpPr>
        <p:spPr/>
        <p:txBody>
          <a:bodyPr/>
          <a:lstStyle/>
          <a:p>
            <a:fld id="{AA624A11-BB45-5846-9F1A-9939EAABF46B}" type="slidenum">
              <a:rPr kumimoji="1" lang="ja-JP" altLang="en-US" smtClean="0"/>
              <a:t>‹#›</a:t>
            </a:fld>
            <a:endParaRPr kumimoji="1" lang="ja-JP" altLang="en-US"/>
          </a:p>
        </p:txBody>
      </p:sp>
    </p:spTree>
    <p:extLst>
      <p:ext uri="{BB962C8B-B14F-4D97-AF65-F5344CB8AC3E}">
        <p14:creationId xmlns:p14="http://schemas.microsoft.com/office/powerpoint/2010/main" val="1091442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562675AB-BF29-5859-C631-A91528381419}"/>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CC98DED-BDDF-1CFC-7B3F-B036DECB5ED1}"/>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C9EBCDE-688A-F23E-11A5-03C5016C8F52}"/>
              </a:ext>
            </a:extLst>
          </p:cNvPr>
          <p:cNvSpPr>
            <a:spLocks noGrp="1"/>
          </p:cNvSpPr>
          <p:nvPr>
            <p:ph type="dt" sz="half" idx="10"/>
          </p:nvPr>
        </p:nvSpPr>
        <p:spPr/>
        <p:txBody>
          <a:bodyPr/>
          <a:lstStyle/>
          <a:p>
            <a:fld id="{BB9B459B-FA07-2C4D-90FE-E75B7B9BE6C6}" type="datetimeFigureOut">
              <a:rPr kumimoji="1" lang="ja-JP" altLang="en-US" smtClean="0"/>
              <a:t>2024/2/29</a:t>
            </a:fld>
            <a:endParaRPr kumimoji="1" lang="ja-JP" altLang="en-US"/>
          </a:p>
        </p:txBody>
      </p:sp>
      <p:sp>
        <p:nvSpPr>
          <p:cNvPr id="5" name="フッター プレースホルダー 4">
            <a:extLst>
              <a:ext uri="{FF2B5EF4-FFF2-40B4-BE49-F238E27FC236}">
                <a16:creationId xmlns:a16="http://schemas.microsoft.com/office/drawing/2014/main" id="{9E190C4D-243D-E74D-96A8-E4BC6FF7090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AC22875-9447-347E-C20E-9C7637D4C043}"/>
              </a:ext>
            </a:extLst>
          </p:cNvPr>
          <p:cNvSpPr>
            <a:spLocks noGrp="1"/>
          </p:cNvSpPr>
          <p:nvPr>
            <p:ph type="sldNum" sz="quarter" idx="12"/>
          </p:nvPr>
        </p:nvSpPr>
        <p:spPr/>
        <p:txBody>
          <a:bodyPr/>
          <a:lstStyle/>
          <a:p>
            <a:fld id="{AA624A11-BB45-5846-9F1A-9939EAABF46B}" type="slidenum">
              <a:rPr kumimoji="1" lang="ja-JP" altLang="en-US" smtClean="0"/>
              <a:t>‹#›</a:t>
            </a:fld>
            <a:endParaRPr kumimoji="1" lang="ja-JP" altLang="en-US"/>
          </a:p>
        </p:txBody>
      </p:sp>
    </p:spTree>
    <p:extLst>
      <p:ext uri="{BB962C8B-B14F-4D97-AF65-F5344CB8AC3E}">
        <p14:creationId xmlns:p14="http://schemas.microsoft.com/office/powerpoint/2010/main" val="2095554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63FF969-6C97-3CF7-26C9-1B4E643A3F5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8ACED1E-B1E3-B466-0592-B61D84C2F97D}"/>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7DE08EC-EC59-DB5E-CCD7-15E15C5FCA38}"/>
              </a:ext>
            </a:extLst>
          </p:cNvPr>
          <p:cNvSpPr>
            <a:spLocks noGrp="1"/>
          </p:cNvSpPr>
          <p:nvPr>
            <p:ph type="dt" sz="half" idx="10"/>
          </p:nvPr>
        </p:nvSpPr>
        <p:spPr/>
        <p:txBody>
          <a:bodyPr/>
          <a:lstStyle/>
          <a:p>
            <a:fld id="{BB9B459B-FA07-2C4D-90FE-E75B7B9BE6C6}" type="datetimeFigureOut">
              <a:rPr kumimoji="1" lang="ja-JP" altLang="en-US" smtClean="0"/>
              <a:t>2024/2/29</a:t>
            </a:fld>
            <a:endParaRPr kumimoji="1" lang="ja-JP" altLang="en-US"/>
          </a:p>
        </p:txBody>
      </p:sp>
      <p:sp>
        <p:nvSpPr>
          <p:cNvPr id="5" name="フッター プレースホルダー 4">
            <a:extLst>
              <a:ext uri="{FF2B5EF4-FFF2-40B4-BE49-F238E27FC236}">
                <a16:creationId xmlns:a16="http://schemas.microsoft.com/office/drawing/2014/main" id="{0F5E339B-D9EC-F273-E35C-55640953566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7399982-86FB-41FC-5CAC-122CCFDA15D4}"/>
              </a:ext>
            </a:extLst>
          </p:cNvPr>
          <p:cNvSpPr>
            <a:spLocks noGrp="1"/>
          </p:cNvSpPr>
          <p:nvPr>
            <p:ph type="sldNum" sz="quarter" idx="12"/>
          </p:nvPr>
        </p:nvSpPr>
        <p:spPr/>
        <p:txBody>
          <a:bodyPr/>
          <a:lstStyle/>
          <a:p>
            <a:fld id="{AA624A11-BB45-5846-9F1A-9939EAABF46B}" type="slidenum">
              <a:rPr kumimoji="1" lang="ja-JP" altLang="en-US" smtClean="0"/>
              <a:t>‹#›</a:t>
            </a:fld>
            <a:endParaRPr kumimoji="1" lang="ja-JP" altLang="en-US"/>
          </a:p>
        </p:txBody>
      </p:sp>
    </p:spTree>
    <p:extLst>
      <p:ext uri="{BB962C8B-B14F-4D97-AF65-F5344CB8AC3E}">
        <p14:creationId xmlns:p14="http://schemas.microsoft.com/office/powerpoint/2010/main" val="1126805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DA42F8E-84D9-AD00-1404-FBBC99B4764C}"/>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8298736-534B-5D92-58B2-1C2010232F6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05AA2ACC-C8F4-852E-30C0-08A828E979A3}"/>
              </a:ext>
            </a:extLst>
          </p:cNvPr>
          <p:cNvSpPr>
            <a:spLocks noGrp="1"/>
          </p:cNvSpPr>
          <p:nvPr>
            <p:ph type="dt" sz="half" idx="10"/>
          </p:nvPr>
        </p:nvSpPr>
        <p:spPr/>
        <p:txBody>
          <a:bodyPr/>
          <a:lstStyle/>
          <a:p>
            <a:fld id="{BB9B459B-FA07-2C4D-90FE-E75B7B9BE6C6}" type="datetimeFigureOut">
              <a:rPr kumimoji="1" lang="ja-JP" altLang="en-US" smtClean="0"/>
              <a:t>2024/2/29</a:t>
            </a:fld>
            <a:endParaRPr kumimoji="1" lang="ja-JP" altLang="en-US"/>
          </a:p>
        </p:txBody>
      </p:sp>
      <p:sp>
        <p:nvSpPr>
          <p:cNvPr id="5" name="フッター プレースホルダー 4">
            <a:extLst>
              <a:ext uri="{FF2B5EF4-FFF2-40B4-BE49-F238E27FC236}">
                <a16:creationId xmlns:a16="http://schemas.microsoft.com/office/drawing/2014/main" id="{10EBC5BE-407B-29F8-8B71-082C741D48C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1A47783-13ED-603A-2884-8F507791D5B1}"/>
              </a:ext>
            </a:extLst>
          </p:cNvPr>
          <p:cNvSpPr>
            <a:spLocks noGrp="1"/>
          </p:cNvSpPr>
          <p:nvPr>
            <p:ph type="sldNum" sz="quarter" idx="12"/>
          </p:nvPr>
        </p:nvSpPr>
        <p:spPr/>
        <p:txBody>
          <a:bodyPr/>
          <a:lstStyle/>
          <a:p>
            <a:fld id="{AA624A11-BB45-5846-9F1A-9939EAABF46B}" type="slidenum">
              <a:rPr kumimoji="1" lang="ja-JP" altLang="en-US" smtClean="0"/>
              <a:t>‹#›</a:t>
            </a:fld>
            <a:endParaRPr kumimoji="1" lang="ja-JP" altLang="en-US"/>
          </a:p>
        </p:txBody>
      </p:sp>
    </p:spTree>
    <p:extLst>
      <p:ext uri="{BB962C8B-B14F-4D97-AF65-F5344CB8AC3E}">
        <p14:creationId xmlns:p14="http://schemas.microsoft.com/office/powerpoint/2010/main" val="38192550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6C380F8-3EC1-E7E1-DF3E-729DC3ED2F5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CC9EE07-37CB-9C74-4AB3-170232BC961D}"/>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3B328797-24DF-C426-5417-F33AC48D04E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9BA3B26C-8C00-1428-AC7F-C3AA0CBAB4DA}"/>
              </a:ext>
            </a:extLst>
          </p:cNvPr>
          <p:cNvSpPr>
            <a:spLocks noGrp="1"/>
          </p:cNvSpPr>
          <p:nvPr>
            <p:ph type="dt" sz="half" idx="10"/>
          </p:nvPr>
        </p:nvSpPr>
        <p:spPr/>
        <p:txBody>
          <a:bodyPr/>
          <a:lstStyle/>
          <a:p>
            <a:fld id="{BB9B459B-FA07-2C4D-90FE-E75B7B9BE6C6}" type="datetimeFigureOut">
              <a:rPr kumimoji="1" lang="ja-JP" altLang="en-US" smtClean="0"/>
              <a:t>2024/2/29</a:t>
            </a:fld>
            <a:endParaRPr kumimoji="1" lang="ja-JP" altLang="en-US"/>
          </a:p>
        </p:txBody>
      </p:sp>
      <p:sp>
        <p:nvSpPr>
          <p:cNvPr id="6" name="フッター プレースホルダー 5">
            <a:extLst>
              <a:ext uri="{FF2B5EF4-FFF2-40B4-BE49-F238E27FC236}">
                <a16:creationId xmlns:a16="http://schemas.microsoft.com/office/drawing/2014/main" id="{36C5B8DE-6B9D-FB8A-1706-F6A7DF8C7D1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2232983-7C02-7031-3489-8AC5A7D3E29A}"/>
              </a:ext>
            </a:extLst>
          </p:cNvPr>
          <p:cNvSpPr>
            <a:spLocks noGrp="1"/>
          </p:cNvSpPr>
          <p:nvPr>
            <p:ph type="sldNum" sz="quarter" idx="12"/>
          </p:nvPr>
        </p:nvSpPr>
        <p:spPr/>
        <p:txBody>
          <a:bodyPr/>
          <a:lstStyle/>
          <a:p>
            <a:fld id="{AA624A11-BB45-5846-9F1A-9939EAABF46B}" type="slidenum">
              <a:rPr kumimoji="1" lang="ja-JP" altLang="en-US" smtClean="0"/>
              <a:t>‹#›</a:t>
            </a:fld>
            <a:endParaRPr kumimoji="1" lang="ja-JP" altLang="en-US"/>
          </a:p>
        </p:txBody>
      </p:sp>
    </p:spTree>
    <p:extLst>
      <p:ext uri="{BB962C8B-B14F-4D97-AF65-F5344CB8AC3E}">
        <p14:creationId xmlns:p14="http://schemas.microsoft.com/office/powerpoint/2010/main" val="1259724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CC317B8-5C70-369F-E2ED-43A97A036C28}"/>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F95B00C-1253-F5DE-F358-E602224A62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A30C0FE-3EC1-477C-3290-92E3D944F4F6}"/>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84EABCC9-01F0-7D4E-91D2-7DCBCFF357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B324D2B4-0E46-C8E2-7F5F-F27EEDA51AA9}"/>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B58F02A0-5649-5B6D-8D5E-7873B87FED3B}"/>
              </a:ext>
            </a:extLst>
          </p:cNvPr>
          <p:cNvSpPr>
            <a:spLocks noGrp="1"/>
          </p:cNvSpPr>
          <p:nvPr>
            <p:ph type="dt" sz="half" idx="10"/>
          </p:nvPr>
        </p:nvSpPr>
        <p:spPr/>
        <p:txBody>
          <a:bodyPr/>
          <a:lstStyle/>
          <a:p>
            <a:fld id="{BB9B459B-FA07-2C4D-90FE-E75B7B9BE6C6}" type="datetimeFigureOut">
              <a:rPr kumimoji="1" lang="ja-JP" altLang="en-US" smtClean="0"/>
              <a:t>2024/2/29</a:t>
            </a:fld>
            <a:endParaRPr kumimoji="1" lang="ja-JP" altLang="en-US"/>
          </a:p>
        </p:txBody>
      </p:sp>
      <p:sp>
        <p:nvSpPr>
          <p:cNvPr id="8" name="フッター プレースホルダー 7">
            <a:extLst>
              <a:ext uri="{FF2B5EF4-FFF2-40B4-BE49-F238E27FC236}">
                <a16:creationId xmlns:a16="http://schemas.microsoft.com/office/drawing/2014/main" id="{724715E6-00A3-06F8-A56E-8B6B66D1B095}"/>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222AD898-99F1-62FD-865E-3AF7390D5D4C}"/>
              </a:ext>
            </a:extLst>
          </p:cNvPr>
          <p:cNvSpPr>
            <a:spLocks noGrp="1"/>
          </p:cNvSpPr>
          <p:nvPr>
            <p:ph type="sldNum" sz="quarter" idx="12"/>
          </p:nvPr>
        </p:nvSpPr>
        <p:spPr/>
        <p:txBody>
          <a:bodyPr/>
          <a:lstStyle/>
          <a:p>
            <a:fld id="{AA624A11-BB45-5846-9F1A-9939EAABF46B}" type="slidenum">
              <a:rPr kumimoji="1" lang="ja-JP" altLang="en-US" smtClean="0"/>
              <a:t>‹#›</a:t>
            </a:fld>
            <a:endParaRPr kumimoji="1" lang="ja-JP" altLang="en-US"/>
          </a:p>
        </p:txBody>
      </p:sp>
    </p:spTree>
    <p:extLst>
      <p:ext uri="{BB962C8B-B14F-4D97-AF65-F5344CB8AC3E}">
        <p14:creationId xmlns:p14="http://schemas.microsoft.com/office/powerpoint/2010/main" val="3747873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186597-AEC1-BCA2-D725-2DC3E98436F1}"/>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A56DB862-0D88-AC8B-C89C-2DC13164C122}"/>
              </a:ext>
            </a:extLst>
          </p:cNvPr>
          <p:cNvSpPr>
            <a:spLocks noGrp="1"/>
          </p:cNvSpPr>
          <p:nvPr>
            <p:ph type="dt" sz="half" idx="10"/>
          </p:nvPr>
        </p:nvSpPr>
        <p:spPr/>
        <p:txBody>
          <a:bodyPr/>
          <a:lstStyle/>
          <a:p>
            <a:fld id="{BB9B459B-FA07-2C4D-90FE-E75B7B9BE6C6}" type="datetimeFigureOut">
              <a:rPr kumimoji="1" lang="ja-JP" altLang="en-US" smtClean="0"/>
              <a:t>2024/2/29</a:t>
            </a:fld>
            <a:endParaRPr kumimoji="1" lang="ja-JP" altLang="en-US"/>
          </a:p>
        </p:txBody>
      </p:sp>
      <p:sp>
        <p:nvSpPr>
          <p:cNvPr id="4" name="フッター プレースホルダー 3">
            <a:extLst>
              <a:ext uri="{FF2B5EF4-FFF2-40B4-BE49-F238E27FC236}">
                <a16:creationId xmlns:a16="http://schemas.microsoft.com/office/drawing/2014/main" id="{6CF17B05-E30F-673B-5244-6F7EA9A0FA46}"/>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4D038A0F-8367-953E-ED9B-951A1FE733DF}"/>
              </a:ext>
            </a:extLst>
          </p:cNvPr>
          <p:cNvSpPr>
            <a:spLocks noGrp="1"/>
          </p:cNvSpPr>
          <p:nvPr>
            <p:ph type="sldNum" sz="quarter" idx="12"/>
          </p:nvPr>
        </p:nvSpPr>
        <p:spPr/>
        <p:txBody>
          <a:bodyPr/>
          <a:lstStyle/>
          <a:p>
            <a:fld id="{AA624A11-BB45-5846-9F1A-9939EAABF46B}" type="slidenum">
              <a:rPr kumimoji="1" lang="ja-JP" altLang="en-US" smtClean="0"/>
              <a:t>‹#›</a:t>
            </a:fld>
            <a:endParaRPr kumimoji="1" lang="ja-JP" altLang="en-US"/>
          </a:p>
        </p:txBody>
      </p:sp>
    </p:spTree>
    <p:extLst>
      <p:ext uri="{BB962C8B-B14F-4D97-AF65-F5344CB8AC3E}">
        <p14:creationId xmlns:p14="http://schemas.microsoft.com/office/powerpoint/2010/main" val="3765294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FA449F6E-9DFC-C0F9-B558-5B47CD2C8460}"/>
              </a:ext>
            </a:extLst>
          </p:cNvPr>
          <p:cNvSpPr>
            <a:spLocks noGrp="1"/>
          </p:cNvSpPr>
          <p:nvPr>
            <p:ph type="dt" sz="half" idx="10"/>
          </p:nvPr>
        </p:nvSpPr>
        <p:spPr/>
        <p:txBody>
          <a:bodyPr/>
          <a:lstStyle/>
          <a:p>
            <a:fld id="{BB9B459B-FA07-2C4D-90FE-E75B7B9BE6C6}" type="datetimeFigureOut">
              <a:rPr kumimoji="1" lang="ja-JP" altLang="en-US" smtClean="0"/>
              <a:t>2024/2/29</a:t>
            </a:fld>
            <a:endParaRPr kumimoji="1" lang="ja-JP" altLang="en-US"/>
          </a:p>
        </p:txBody>
      </p:sp>
      <p:sp>
        <p:nvSpPr>
          <p:cNvPr id="3" name="フッター プレースホルダー 2">
            <a:extLst>
              <a:ext uri="{FF2B5EF4-FFF2-40B4-BE49-F238E27FC236}">
                <a16:creationId xmlns:a16="http://schemas.microsoft.com/office/drawing/2014/main" id="{BD902C8C-B03C-92AC-7084-F95704A6F6E7}"/>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7F1359D-8014-FE40-0BAB-88B14CE26575}"/>
              </a:ext>
            </a:extLst>
          </p:cNvPr>
          <p:cNvSpPr>
            <a:spLocks noGrp="1"/>
          </p:cNvSpPr>
          <p:nvPr>
            <p:ph type="sldNum" sz="quarter" idx="12"/>
          </p:nvPr>
        </p:nvSpPr>
        <p:spPr/>
        <p:txBody>
          <a:bodyPr/>
          <a:lstStyle/>
          <a:p>
            <a:fld id="{AA624A11-BB45-5846-9F1A-9939EAABF46B}" type="slidenum">
              <a:rPr kumimoji="1" lang="ja-JP" altLang="en-US" smtClean="0"/>
              <a:t>‹#›</a:t>
            </a:fld>
            <a:endParaRPr kumimoji="1" lang="ja-JP" altLang="en-US"/>
          </a:p>
        </p:txBody>
      </p:sp>
    </p:spTree>
    <p:extLst>
      <p:ext uri="{BB962C8B-B14F-4D97-AF65-F5344CB8AC3E}">
        <p14:creationId xmlns:p14="http://schemas.microsoft.com/office/powerpoint/2010/main" val="183258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F0D55AC-3C8A-5E95-2B14-0C8A324C5EC8}"/>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204A1B62-CAEA-C99B-79A7-0A9F8C4B8C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1E23A881-52DC-797C-6506-9E27219772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02868F0-C55C-0599-AF6C-88FD420893CC}"/>
              </a:ext>
            </a:extLst>
          </p:cNvPr>
          <p:cNvSpPr>
            <a:spLocks noGrp="1"/>
          </p:cNvSpPr>
          <p:nvPr>
            <p:ph type="dt" sz="half" idx="10"/>
          </p:nvPr>
        </p:nvSpPr>
        <p:spPr/>
        <p:txBody>
          <a:bodyPr/>
          <a:lstStyle/>
          <a:p>
            <a:fld id="{BB9B459B-FA07-2C4D-90FE-E75B7B9BE6C6}" type="datetimeFigureOut">
              <a:rPr kumimoji="1" lang="ja-JP" altLang="en-US" smtClean="0"/>
              <a:t>2024/2/29</a:t>
            </a:fld>
            <a:endParaRPr kumimoji="1" lang="ja-JP" altLang="en-US"/>
          </a:p>
        </p:txBody>
      </p:sp>
      <p:sp>
        <p:nvSpPr>
          <p:cNvPr id="6" name="フッター プレースホルダー 5">
            <a:extLst>
              <a:ext uri="{FF2B5EF4-FFF2-40B4-BE49-F238E27FC236}">
                <a16:creationId xmlns:a16="http://schemas.microsoft.com/office/drawing/2014/main" id="{AC766D87-365F-B9D2-0696-485DD8BB53B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A151482-8A79-4C8C-73CB-39B4B2A0E96B}"/>
              </a:ext>
            </a:extLst>
          </p:cNvPr>
          <p:cNvSpPr>
            <a:spLocks noGrp="1"/>
          </p:cNvSpPr>
          <p:nvPr>
            <p:ph type="sldNum" sz="quarter" idx="12"/>
          </p:nvPr>
        </p:nvSpPr>
        <p:spPr/>
        <p:txBody>
          <a:bodyPr/>
          <a:lstStyle/>
          <a:p>
            <a:fld id="{AA624A11-BB45-5846-9F1A-9939EAABF46B}" type="slidenum">
              <a:rPr kumimoji="1" lang="ja-JP" altLang="en-US" smtClean="0"/>
              <a:t>‹#›</a:t>
            </a:fld>
            <a:endParaRPr kumimoji="1" lang="ja-JP" altLang="en-US"/>
          </a:p>
        </p:txBody>
      </p:sp>
    </p:spTree>
    <p:extLst>
      <p:ext uri="{BB962C8B-B14F-4D97-AF65-F5344CB8AC3E}">
        <p14:creationId xmlns:p14="http://schemas.microsoft.com/office/powerpoint/2010/main" val="21936964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51FA13-CD01-FC9F-2831-70A59800CF02}"/>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DCA01AB5-B00A-6B23-5AF8-27E893242D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F46CB7C2-97A6-54EB-10F8-211F3917E5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AD31ED1E-77BD-2CBA-38BE-485A4CE8BD04}"/>
              </a:ext>
            </a:extLst>
          </p:cNvPr>
          <p:cNvSpPr>
            <a:spLocks noGrp="1"/>
          </p:cNvSpPr>
          <p:nvPr>
            <p:ph type="dt" sz="half" idx="10"/>
          </p:nvPr>
        </p:nvSpPr>
        <p:spPr/>
        <p:txBody>
          <a:bodyPr/>
          <a:lstStyle/>
          <a:p>
            <a:fld id="{BB9B459B-FA07-2C4D-90FE-E75B7B9BE6C6}" type="datetimeFigureOut">
              <a:rPr kumimoji="1" lang="ja-JP" altLang="en-US" smtClean="0"/>
              <a:t>2024/2/29</a:t>
            </a:fld>
            <a:endParaRPr kumimoji="1" lang="ja-JP" altLang="en-US"/>
          </a:p>
        </p:txBody>
      </p:sp>
      <p:sp>
        <p:nvSpPr>
          <p:cNvPr id="6" name="フッター プレースホルダー 5">
            <a:extLst>
              <a:ext uri="{FF2B5EF4-FFF2-40B4-BE49-F238E27FC236}">
                <a16:creationId xmlns:a16="http://schemas.microsoft.com/office/drawing/2014/main" id="{6D5A3884-3810-8DA1-7D0C-6D19980BED3C}"/>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D8FB68E-AC3F-BEE5-8181-F90165AC5DD8}"/>
              </a:ext>
            </a:extLst>
          </p:cNvPr>
          <p:cNvSpPr>
            <a:spLocks noGrp="1"/>
          </p:cNvSpPr>
          <p:nvPr>
            <p:ph type="sldNum" sz="quarter" idx="12"/>
          </p:nvPr>
        </p:nvSpPr>
        <p:spPr/>
        <p:txBody>
          <a:bodyPr/>
          <a:lstStyle/>
          <a:p>
            <a:fld id="{AA624A11-BB45-5846-9F1A-9939EAABF46B}" type="slidenum">
              <a:rPr kumimoji="1" lang="ja-JP" altLang="en-US" smtClean="0"/>
              <a:t>‹#›</a:t>
            </a:fld>
            <a:endParaRPr kumimoji="1" lang="ja-JP" altLang="en-US"/>
          </a:p>
        </p:txBody>
      </p:sp>
    </p:spTree>
    <p:extLst>
      <p:ext uri="{BB962C8B-B14F-4D97-AF65-F5344CB8AC3E}">
        <p14:creationId xmlns:p14="http://schemas.microsoft.com/office/powerpoint/2010/main" val="2440009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AFF5FB70-98D7-3D1E-A2D8-66D58BCC7D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87E06C2-A981-EEE6-BC85-968E9C76A0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865AA12-437D-983C-9B6A-7FEAF53DF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B9B459B-FA07-2C4D-90FE-E75B7B9BE6C6}" type="datetimeFigureOut">
              <a:rPr kumimoji="1" lang="ja-JP" altLang="en-US" smtClean="0"/>
              <a:t>2024/2/29</a:t>
            </a:fld>
            <a:endParaRPr kumimoji="1" lang="ja-JP" altLang="en-US"/>
          </a:p>
        </p:txBody>
      </p:sp>
      <p:sp>
        <p:nvSpPr>
          <p:cNvPr id="5" name="フッター プレースホルダー 4">
            <a:extLst>
              <a:ext uri="{FF2B5EF4-FFF2-40B4-BE49-F238E27FC236}">
                <a16:creationId xmlns:a16="http://schemas.microsoft.com/office/drawing/2014/main" id="{E8F47A71-A9D4-A95A-6A7C-95499DCF82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BEAD3324-6771-C9B8-F27C-DE0F4F4BBB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A624A11-BB45-5846-9F1A-9939EAABF46B}" type="slidenum">
              <a:rPr kumimoji="1" lang="ja-JP" altLang="en-US" smtClean="0"/>
              <a:t>‹#›</a:t>
            </a:fld>
            <a:endParaRPr kumimoji="1" lang="ja-JP" altLang="en-US"/>
          </a:p>
        </p:txBody>
      </p:sp>
    </p:spTree>
    <p:extLst>
      <p:ext uri="{BB962C8B-B14F-4D97-AF65-F5344CB8AC3E}">
        <p14:creationId xmlns:p14="http://schemas.microsoft.com/office/powerpoint/2010/main" val="30753824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svg"/></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sv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sv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svg"/></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5.sv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sv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sv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sv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77357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3" name="図 2" descr="テキスト&#10;&#10;自動的に生成された説明">
            <a:extLst>
              <a:ext uri="{FF2B5EF4-FFF2-40B4-BE49-F238E27FC236}">
                <a16:creationId xmlns:a16="http://schemas.microsoft.com/office/drawing/2014/main" id="{08C504A7-2D18-E853-CC80-C67DE1457943}"/>
              </a:ext>
            </a:extLst>
          </p:cNvPr>
          <p:cNvPicPr>
            <a:picLocks noChangeAspect="1"/>
          </p:cNvPicPr>
          <p:nvPr/>
        </p:nvPicPr>
        <p:blipFill>
          <a:blip r:embed="rId5"/>
          <a:stretch>
            <a:fillRect/>
          </a:stretch>
        </p:blipFill>
        <p:spPr>
          <a:xfrm>
            <a:off x="203200" y="1243189"/>
            <a:ext cx="2438400" cy="1752600"/>
          </a:xfrm>
          <a:prstGeom prst="rect">
            <a:avLst/>
          </a:prstGeom>
        </p:spPr>
      </p:pic>
      <p:pic>
        <p:nvPicPr>
          <p:cNvPr id="4" name="図 3" descr="テキスト&#10;&#10;自動的に生成された説明">
            <a:extLst>
              <a:ext uri="{FF2B5EF4-FFF2-40B4-BE49-F238E27FC236}">
                <a16:creationId xmlns:a16="http://schemas.microsoft.com/office/drawing/2014/main" id="{9BA2A8C5-3ABA-24E8-9334-A38E58AE8EAD}"/>
              </a:ext>
            </a:extLst>
          </p:cNvPr>
          <p:cNvPicPr>
            <a:picLocks noChangeAspect="1"/>
          </p:cNvPicPr>
          <p:nvPr/>
        </p:nvPicPr>
        <p:blipFill>
          <a:blip r:embed="rId6"/>
          <a:stretch>
            <a:fillRect/>
          </a:stretch>
        </p:blipFill>
        <p:spPr>
          <a:xfrm>
            <a:off x="9193389" y="1243189"/>
            <a:ext cx="2362200" cy="1752600"/>
          </a:xfrm>
          <a:prstGeom prst="rect">
            <a:avLst/>
          </a:prstGeom>
        </p:spPr>
      </p:pic>
      <p:pic>
        <p:nvPicPr>
          <p:cNvPr id="6" name="図 5">
            <a:extLst>
              <a:ext uri="{FF2B5EF4-FFF2-40B4-BE49-F238E27FC236}">
                <a16:creationId xmlns:a16="http://schemas.microsoft.com/office/drawing/2014/main" id="{F94E2F9C-5259-F9DF-E8B8-A11D96358F24}"/>
              </a:ext>
            </a:extLst>
          </p:cNvPr>
          <p:cNvPicPr>
            <a:picLocks noChangeAspect="1"/>
          </p:cNvPicPr>
          <p:nvPr/>
        </p:nvPicPr>
        <p:blipFill>
          <a:blip r:embed="rId7"/>
          <a:stretch>
            <a:fillRect/>
          </a:stretch>
        </p:blipFill>
        <p:spPr>
          <a:xfrm>
            <a:off x="438307" y="5270147"/>
            <a:ext cx="11315385" cy="689328"/>
          </a:xfrm>
          <a:prstGeom prst="rect">
            <a:avLst/>
          </a:prstGeom>
        </p:spPr>
      </p:pic>
    </p:spTree>
    <p:extLst>
      <p:ext uri="{BB962C8B-B14F-4D97-AF65-F5344CB8AC3E}">
        <p14:creationId xmlns:p14="http://schemas.microsoft.com/office/powerpoint/2010/main" val="4119353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p:tgtEl>
                                          <p:spTgt spid="3"/>
                                        </p:tgtEl>
                                        <p:attrNameLst>
                                          <p:attrName>ppt_y</p:attrName>
                                        </p:attrNameLst>
                                      </p:cBhvr>
                                      <p:tavLst>
                                        <p:tav tm="0">
                                          <p:val>
                                            <p:strVal val="#ppt_y+#ppt_h*1.125000"/>
                                          </p:val>
                                        </p:tav>
                                        <p:tav tm="100000">
                                          <p:val>
                                            <p:strVal val="#ppt_y"/>
                                          </p:val>
                                        </p:tav>
                                      </p:tavLst>
                                    </p:anim>
                                    <p:animEffect transition="in" filter="wipe(up)">
                                      <p:cBhvr>
                                        <p:cTn id="8" dur="10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p:tgtEl>
                                          <p:spTgt spid="4"/>
                                        </p:tgtEl>
                                        <p:attrNameLst>
                                          <p:attrName>ppt_y</p:attrName>
                                        </p:attrNameLst>
                                      </p:cBhvr>
                                      <p:tavLst>
                                        <p:tav tm="0">
                                          <p:val>
                                            <p:strVal val="#ppt_y+#ppt_h*1.125000"/>
                                          </p:val>
                                        </p:tav>
                                        <p:tav tm="100000">
                                          <p:val>
                                            <p:strVal val="#ppt_y"/>
                                          </p:val>
                                        </p:tav>
                                      </p:tavLst>
                                    </p:anim>
                                    <p:animEffect transition="in" filter="wipe(up)">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3" name="図 2" descr="テキスト&#10;&#10;中程度の精度で自動的に生成された説明">
            <a:extLst>
              <a:ext uri="{FF2B5EF4-FFF2-40B4-BE49-F238E27FC236}">
                <a16:creationId xmlns:a16="http://schemas.microsoft.com/office/drawing/2014/main" id="{867F3A55-95BC-031B-A008-BD737B14A4CA}"/>
              </a:ext>
            </a:extLst>
          </p:cNvPr>
          <p:cNvPicPr>
            <a:picLocks noChangeAspect="1"/>
          </p:cNvPicPr>
          <p:nvPr/>
        </p:nvPicPr>
        <p:blipFill>
          <a:blip r:embed="rId5"/>
          <a:stretch>
            <a:fillRect/>
          </a:stretch>
        </p:blipFill>
        <p:spPr>
          <a:xfrm>
            <a:off x="304094" y="4562828"/>
            <a:ext cx="4400667" cy="1033200"/>
          </a:xfrm>
          <a:prstGeom prst="rect">
            <a:avLst/>
          </a:prstGeom>
        </p:spPr>
      </p:pic>
      <p:pic>
        <p:nvPicPr>
          <p:cNvPr id="4" name="図 3" descr="グラフィカル ユーザー インターフェイス が含まれている画像&#10;&#10;自動的に生成された説明">
            <a:extLst>
              <a:ext uri="{FF2B5EF4-FFF2-40B4-BE49-F238E27FC236}">
                <a16:creationId xmlns:a16="http://schemas.microsoft.com/office/drawing/2014/main" id="{0164450E-98EF-7E84-E63F-1E50D80575E3}"/>
              </a:ext>
            </a:extLst>
          </p:cNvPr>
          <p:cNvPicPr>
            <a:picLocks noChangeAspect="1"/>
          </p:cNvPicPr>
          <p:nvPr/>
        </p:nvPicPr>
        <p:blipFill>
          <a:blip r:embed="rId6"/>
          <a:stretch>
            <a:fillRect/>
          </a:stretch>
        </p:blipFill>
        <p:spPr>
          <a:xfrm>
            <a:off x="323144" y="5591528"/>
            <a:ext cx="4343400" cy="965200"/>
          </a:xfrm>
          <a:prstGeom prst="rect">
            <a:avLst/>
          </a:prstGeom>
        </p:spPr>
      </p:pic>
      <p:pic>
        <p:nvPicPr>
          <p:cNvPr id="6" name="図 5" descr="テキスト&#10;&#10;自動的に生成された説明">
            <a:extLst>
              <a:ext uri="{FF2B5EF4-FFF2-40B4-BE49-F238E27FC236}">
                <a16:creationId xmlns:a16="http://schemas.microsoft.com/office/drawing/2014/main" id="{3FFFC262-30F5-BDE6-FF19-4C4DEE9DDD3F}"/>
              </a:ext>
            </a:extLst>
          </p:cNvPr>
          <p:cNvPicPr>
            <a:picLocks noChangeAspect="1"/>
          </p:cNvPicPr>
          <p:nvPr/>
        </p:nvPicPr>
        <p:blipFill>
          <a:blip r:embed="rId7"/>
          <a:stretch>
            <a:fillRect/>
          </a:stretch>
        </p:blipFill>
        <p:spPr>
          <a:xfrm>
            <a:off x="7401277" y="5591528"/>
            <a:ext cx="4343400" cy="939800"/>
          </a:xfrm>
          <a:prstGeom prst="rect">
            <a:avLst/>
          </a:prstGeom>
        </p:spPr>
      </p:pic>
      <p:pic>
        <p:nvPicPr>
          <p:cNvPr id="10" name="図 9" descr="グラフィカル ユーザー インターフェイス&#10;&#10;低い精度で自動的に生成された説明">
            <a:extLst>
              <a:ext uri="{FF2B5EF4-FFF2-40B4-BE49-F238E27FC236}">
                <a16:creationId xmlns:a16="http://schemas.microsoft.com/office/drawing/2014/main" id="{0E2A8AB5-9124-E264-F65E-BBF67DAC899E}"/>
              </a:ext>
            </a:extLst>
          </p:cNvPr>
          <p:cNvPicPr>
            <a:picLocks noChangeAspect="1"/>
          </p:cNvPicPr>
          <p:nvPr/>
        </p:nvPicPr>
        <p:blipFill>
          <a:blip r:embed="rId8"/>
          <a:stretch>
            <a:fillRect/>
          </a:stretch>
        </p:blipFill>
        <p:spPr>
          <a:xfrm>
            <a:off x="7382227" y="4601634"/>
            <a:ext cx="4356100" cy="990600"/>
          </a:xfrm>
          <a:prstGeom prst="rect">
            <a:avLst/>
          </a:prstGeom>
        </p:spPr>
      </p:pic>
    </p:spTree>
    <p:extLst>
      <p:ext uri="{BB962C8B-B14F-4D97-AF65-F5344CB8AC3E}">
        <p14:creationId xmlns:p14="http://schemas.microsoft.com/office/powerpoint/2010/main" val="2817950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9BD5EE2A-FB20-F279-48B2-38658FA81E9F}"/>
              </a:ext>
            </a:extLst>
          </p:cNvPr>
          <p:cNvPicPr>
            <a:picLocks noChangeAspect="1"/>
          </p:cNvPicPr>
          <p:nvPr/>
        </p:nvPicPr>
        <p:blipFill>
          <a:blip r:embed="rId5"/>
          <a:stretch>
            <a:fillRect/>
          </a:stretch>
        </p:blipFill>
        <p:spPr>
          <a:xfrm>
            <a:off x="322606" y="5291665"/>
            <a:ext cx="11546788" cy="601133"/>
          </a:xfrm>
          <a:prstGeom prst="rect">
            <a:avLst/>
          </a:prstGeom>
        </p:spPr>
      </p:pic>
    </p:spTree>
    <p:extLst>
      <p:ext uri="{BB962C8B-B14F-4D97-AF65-F5344CB8AC3E}">
        <p14:creationId xmlns:p14="http://schemas.microsoft.com/office/powerpoint/2010/main" val="764602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DF5E4998-4A0A-F530-5C22-8B58DD69EC52}"/>
              </a:ext>
            </a:extLst>
          </p:cNvPr>
          <p:cNvPicPr>
            <a:picLocks noChangeAspect="1"/>
          </p:cNvPicPr>
          <p:nvPr/>
        </p:nvPicPr>
        <p:blipFill>
          <a:blip r:embed="rId5"/>
          <a:stretch>
            <a:fillRect/>
          </a:stretch>
        </p:blipFill>
        <p:spPr>
          <a:xfrm>
            <a:off x="1431154" y="5801644"/>
            <a:ext cx="9329692" cy="734621"/>
          </a:xfrm>
          <a:prstGeom prst="rect">
            <a:avLst/>
          </a:prstGeom>
        </p:spPr>
      </p:pic>
    </p:spTree>
    <p:extLst>
      <p:ext uri="{BB962C8B-B14F-4D97-AF65-F5344CB8AC3E}">
        <p14:creationId xmlns:p14="http://schemas.microsoft.com/office/powerpoint/2010/main" val="1437526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3322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20970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62553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0091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3" name="図 2" descr="テキスト&#10;&#10;自動的に生成された説明">
            <a:extLst>
              <a:ext uri="{FF2B5EF4-FFF2-40B4-BE49-F238E27FC236}">
                <a16:creationId xmlns:a16="http://schemas.microsoft.com/office/drawing/2014/main" id="{9240507A-F741-0C2E-1545-10E8DD303459}"/>
              </a:ext>
            </a:extLst>
          </p:cNvPr>
          <p:cNvPicPr>
            <a:picLocks noChangeAspect="1"/>
          </p:cNvPicPr>
          <p:nvPr/>
        </p:nvPicPr>
        <p:blipFill>
          <a:blip r:embed="rId5"/>
          <a:stretch>
            <a:fillRect/>
          </a:stretch>
        </p:blipFill>
        <p:spPr>
          <a:xfrm>
            <a:off x="294503" y="1532581"/>
            <a:ext cx="3200400" cy="2260600"/>
          </a:xfrm>
          <a:prstGeom prst="rect">
            <a:avLst/>
          </a:prstGeom>
        </p:spPr>
      </p:pic>
    </p:spTree>
    <p:extLst>
      <p:ext uri="{BB962C8B-B14F-4D97-AF65-F5344CB8AC3E}">
        <p14:creationId xmlns:p14="http://schemas.microsoft.com/office/powerpoint/2010/main" val="1260683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p:tgtEl>
                                          <p:spTgt spid="3"/>
                                        </p:tgtEl>
                                        <p:attrNameLst>
                                          <p:attrName>ppt_y</p:attrName>
                                        </p:attrNameLst>
                                      </p:cBhvr>
                                      <p:tavLst>
                                        <p:tav tm="0">
                                          <p:val>
                                            <p:strVal val="#ppt_y+#ppt_h*1.125000"/>
                                          </p:val>
                                        </p:tav>
                                        <p:tav tm="100000">
                                          <p:val>
                                            <p:strVal val="#ppt_y"/>
                                          </p:val>
                                        </p:tav>
                                      </p:tavLst>
                                    </p:anim>
                                    <p:animEffect transition="in" filter="wipe(up)">
                                      <p:cBhvr>
                                        <p:cTn id="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0244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3" name="図 2" descr="テキスト&#10;&#10;自動的に生成された説明">
            <a:extLst>
              <a:ext uri="{FF2B5EF4-FFF2-40B4-BE49-F238E27FC236}">
                <a16:creationId xmlns:a16="http://schemas.microsoft.com/office/drawing/2014/main" id="{38A8E15F-CA73-4FA4-03D3-69F553AA0F17}"/>
              </a:ext>
            </a:extLst>
          </p:cNvPr>
          <p:cNvPicPr>
            <a:picLocks noChangeAspect="1"/>
          </p:cNvPicPr>
          <p:nvPr/>
        </p:nvPicPr>
        <p:blipFill>
          <a:blip r:embed="rId5"/>
          <a:stretch>
            <a:fillRect/>
          </a:stretch>
        </p:blipFill>
        <p:spPr>
          <a:xfrm>
            <a:off x="9220715" y="3053150"/>
            <a:ext cx="2400300" cy="1295400"/>
          </a:xfrm>
          <a:prstGeom prst="rect">
            <a:avLst/>
          </a:prstGeom>
        </p:spPr>
      </p:pic>
      <p:pic>
        <p:nvPicPr>
          <p:cNvPr id="4" name="図 3" descr="テキスト&#10;&#10;自動的に生成された説明">
            <a:extLst>
              <a:ext uri="{FF2B5EF4-FFF2-40B4-BE49-F238E27FC236}">
                <a16:creationId xmlns:a16="http://schemas.microsoft.com/office/drawing/2014/main" id="{91274B67-8759-799D-5A75-320141B4BE43}"/>
              </a:ext>
            </a:extLst>
          </p:cNvPr>
          <p:cNvPicPr>
            <a:picLocks noChangeAspect="1"/>
          </p:cNvPicPr>
          <p:nvPr/>
        </p:nvPicPr>
        <p:blipFill>
          <a:blip r:embed="rId6"/>
          <a:stretch>
            <a:fillRect/>
          </a:stretch>
        </p:blipFill>
        <p:spPr>
          <a:xfrm>
            <a:off x="299994" y="3059328"/>
            <a:ext cx="2794000" cy="1727200"/>
          </a:xfrm>
          <a:prstGeom prst="rect">
            <a:avLst/>
          </a:prstGeom>
        </p:spPr>
      </p:pic>
    </p:spTree>
    <p:extLst>
      <p:ext uri="{BB962C8B-B14F-4D97-AF65-F5344CB8AC3E}">
        <p14:creationId xmlns:p14="http://schemas.microsoft.com/office/powerpoint/2010/main" val="3131351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p:tgtEl>
                                          <p:spTgt spid="3"/>
                                        </p:tgtEl>
                                        <p:attrNameLst>
                                          <p:attrName>ppt_y</p:attrName>
                                        </p:attrNameLst>
                                      </p:cBhvr>
                                      <p:tavLst>
                                        <p:tav tm="0">
                                          <p:val>
                                            <p:strVal val="#ppt_y+#ppt_h*1.125000"/>
                                          </p:val>
                                        </p:tav>
                                        <p:tav tm="100000">
                                          <p:val>
                                            <p:strVal val="#ppt_y"/>
                                          </p:val>
                                        </p:tav>
                                      </p:tavLst>
                                    </p:anim>
                                    <p:animEffect transition="in" filter="wipe(up)">
                                      <p:cBhvr>
                                        <p:cTn id="8" dur="10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p:tgtEl>
                                          <p:spTgt spid="4"/>
                                        </p:tgtEl>
                                        <p:attrNameLst>
                                          <p:attrName>ppt_y</p:attrName>
                                        </p:attrNameLst>
                                      </p:cBhvr>
                                      <p:tavLst>
                                        <p:tav tm="0">
                                          <p:val>
                                            <p:strVal val="#ppt_y+#ppt_h*1.125000"/>
                                          </p:val>
                                        </p:tav>
                                        <p:tav tm="100000">
                                          <p:val>
                                            <p:strVal val="#ppt_y"/>
                                          </p:val>
                                        </p:tav>
                                      </p:tavLst>
                                    </p:anim>
                                    <p:animEffect transition="in" filter="wipe(up)">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3" name="図 2" descr="テキスト&#10;&#10;自動的に生成された説明">
            <a:extLst>
              <a:ext uri="{FF2B5EF4-FFF2-40B4-BE49-F238E27FC236}">
                <a16:creationId xmlns:a16="http://schemas.microsoft.com/office/drawing/2014/main" id="{897C18FB-2FA7-7A7A-C3A6-E47DB55E17B4}"/>
              </a:ext>
            </a:extLst>
          </p:cNvPr>
          <p:cNvPicPr>
            <a:picLocks noChangeAspect="1"/>
          </p:cNvPicPr>
          <p:nvPr/>
        </p:nvPicPr>
        <p:blipFill>
          <a:blip r:embed="rId5"/>
          <a:stretch>
            <a:fillRect/>
          </a:stretch>
        </p:blipFill>
        <p:spPr>
          <a:xfrm>
            <a:off x="360921" y="3041135"/>
            <a:ext cx="2400300" cy="1270000"/>
          </a:xfrm>
          <a:prstGeom prst="rect">
            <a:avLst/>
          </a:prstGeom>
        </p:spPr>
      </p:pic>
      <p:pic>
        <p:nvPicPr>
          <p:cNvPr id="4" name="図 3" descr="テキスト&#10;&#10;自動的に生成された説明">
            <a:extLst>
              <a:ext uri="{FF2B5EF4-FFF2-40B4-BE49-F238E27FC236}">
                <a16:creationId xmlns:a16="http://schemas.microsoft.com/office/drawing/2014/main" id="{0DFFD584-38F9-806E-F2DA-89C9FFA76061}"/>
              </a:ext>
            </a:extLst>
          </p:cNvPr>
          <p:cNvPicPr>
            <a:picLocks noChangeAspect="1"/>
          </p:cNvPicPr>
          <p:nvPr/>
        </p:nvPicPr>
        <p:blipFill>
          <a:blip r:embed="rId6"/>
          <a:stretch>
            <a:fillRect/>
          </a:stretch>
        </p:blipFill>
        <p:spPr>
          <a:xfrm>
            <a:off x="9158245" y="2653785"/>
            <a:ext cx="2451100" cy="2044700"/>
          </a:xfrm>
          <a:prstGeom prst="rect">
            <a:avLst/>
          </a:prstGeom>
        </p:spPr>
      </p:pic>
    </p:spTree>
    <p:extLst>
      <p:ext uri="{BB962C8B-B14F-4D97-AF65-F5344CB8AC3E}">
        <p14:creationId xmlns:p14="http://schemas.microsoft.com/office/powerpoint/2010/main" val="1230499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p:tgtEl>
                                          <p:spTgt spid="3"/>
                                        </p:tgtEl>
                                        <p:attrNameLst>
                                          <p:attrName>ppt_y</p:attrName>
                                        </p:attrNameLst>
                                      </p:cBhvr>
                                      <p:tavLst>
                                        <p:tav tm="0">
                                          <p:val>
                                            <p:strVal val="#ppt_y+#ppt_h*1.125000"/>
                                          </p:val>
                                        </p:tav>
                                        <p:tav tm="100000">
                                          <p:val>
                                            <p:strVal val="#ppt_y"/>
                                          </p:val>
                                        </p:tav>
                                      </p:tavLst>
                                    </p:anim>
                                    <p:animEffect transition="in" filter="wipe(up)">
                                      <p:cBhvr>
                                        <p:cTn id="8" dur="10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p:tgtEl>
                                          <p:spTgt spid="4"/>
                                        </p:tgtEl>
                                        <p:attrNameLst>
                                          <p:attrName>ppt_y</p:attrName>
                                        </p:attrNameLst>
                                      </p:cBhvr>
                                      <p:tavLst>
                                        <p:tav tm="0">
                                          <p:val>
                                            <p:strVal val="#ppt_y+#ppt_h*1.125000"/>
                                          </p:val>
                                        </p:tav>
                                        <p:tav tm="100000">
                                          <p:val>
                                            <p:strVal val="#ppt_y"/>
                                          </p:val>
                                        </p:tav>
                                      </p:tavLst>
                                    </p:anim>
                                    <p:animEffect transition="in" filter="wipe(up)">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3" name="図 2" descr="テキスト&#10;&#10;自動的に生成された説明">
            <a:extLst>
              <a:ext uri="{FF2B5EF4-FFF2-40B4-BE49-F238E27FC236}">
                <a16:creationId xmlns:a16="http://schemas.microsoft.com/office/drawing/2014/main" id="{9D28836E-5DE8-7AE1-AB78-A78AD6B3A8F0}"/>
              </a:ext>
            </a:extLst>
          </p:cNvPr>
          <p:cNvPicPr>
            <a:picLocks noChangeAspect="1"/>
          </p:cNvPicPr>
          <p:nvPr/>
        </p:nvPicPr>
        <p:blipFill>
          <a:blip r:embed="rId5"/>
          <a:stretch>
            <a:fillRect/>
          </a:stretch>
        </p:blipFill>
        <p:spPr>
          <a:xfrm>
            <a:off x="2091973" y="2894894"/>
            <a:ext cx="1460500" cy="2197100"/>
          </a:xfrm>
          <a:prstGeom prst="rect">
            <a:avLst/>
          </a:prstGeom>
        </p:spPr>
      </p:pic>
      <p:pic>
        <p:nvPicPr>
          <p:cNvPr id="4" name="図 3" descr="テキスト&#10;&#10;自動的に生成された説明">
            <a:extLst>
              <a:ext uri="{FF2B5EF4-FFF2-40B4-BE49-F238E27FC236}">
                <a16:creationId xmlns:a16="http://schemas.microsoft.com/office/drawing/2014/main" id="{B5800976-0744-31E7-54D4-A575EDD07E33}"/>
              </a:ext>
            </a:extLst>
          </p:cNvPr>
          <p:cNvPicPr>
            <a:picLocks noChangeAspect="1"/>
          </p:cNvPicPr>
          <p:nvPr/>
        </p:nvPicPr>
        <p:blipFill>
          <a:blip r:embed="rId6"/>
          <a:stretch>
            <a:fillRect/>
          </a:stretch>
        </p:blipFill>
        <p:spPr>
          <a:xfrm>
            <a:off x="8715727" y="2894894"/>
            <a:ext cx="1384300" cy="2197100"/>
          </a:xfrm>
          <a:prstGeom prst="rect">
            <a:avLst/>
          </a:prstGeom>
        </p:spPr>
      </p:pic>
      <p:pic>
        <p:nvPicPr>
          <p:cNvPr id="5" name="図 4">
            <a:extLst>
              <a:ext uri="{FF2B5EF4-FFF2-40B4-BE49-F238E27FC236}">
                <a16:creationId xmlns:a16="http://schemas.microsoft.com/office/drawing/2014/main" id="{C3EBC8AF-6F27-DFB0-5A4D-DCD12F86BC32}"/>
              </a:ext>
            </a:extLst>
          </p:cNvPr>
          <p:cNvPicPr>
            <a:picLocks noChangeAspect="1"/>
          </p:cNvPicPr>
          <p:nvPr/>
        </p:nvPicPr>
        <p:blipFill>
          <a:blip r:embed="rId7"/>
          <a:stretch>
            <a:fillRect/>
          </a:stretch>
        </p:blipFill>
        <p:spPr>
          <a:xfrm>
            <a:off x="885120" y="5714855"/>
            <a:ext cx="10421760" cy="708524"/>
          </a:xfrm>
          <a:prstGeom prst="rect">
            <a:avLst/>
          </a:prstGeom>
        </p:spPr>
      </p:pic>
    </p:spTree>
    <p:extLst>
      <p:ext uri="{BB962C8B-B14F-4D97-AF65-F5344CB8AC3E}">
        <p14:creationId xmlns:p14="http://schemas.microsoft.com/office/powerpoint/2010/main" val="423187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5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50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ppt_y</p:attrName>
                                        </p:attrNameLst>
                                      </p:cBhvr>
                                      <p:tavLst>
                                        <p:tav tm="0">
                                          <p:val>
                                            <p:strVal val="#ppt_y+#ppt_h*1.125000"/>
                                          </p:val>
                                        </p:tav>
                                        <p:tav tm="100000">
                                          <p:val>
                                            <p:strVal val="#ppt_y"/>
                                          </p:val>
                                        </p:tav>
                                      </p:tavLst>
                                    </p:anim>
                                    <p:animEffect transition="in" filter="wipe(up)">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163</TotalTime>
  <Words>708</Words>
  <PresentationFormat>ワイド画面</PresentationFormat>
  <Paragraphs>69</Paragraphs>
  <Slides>14</Slides>
  <Notes>14</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14</vt:i4>
      </vt:variant>
    </vt:vector>
  </HeadingPairs>
  <TitlesOfParts>
    <vt:vector size="18" baseType="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keywords/>
  <dc:description/>
  <dcterms:created xsi:type="dcterms:W3CDTF">2024-02-24T07:39:50Z</dcterms:created>
  <dcterms:modified xsi:type="dcterms:W3CDTF">2024-02-29T06:05:18Z</dcterms:modified>
  <cp:category/>
</cp:coreProperties>
</file>