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41"/>
    <p:restoredTop sz="94694"/>
  </p:normalViewPr>
  <p:slideViewPr>
    <p:cSldViewPr snapToGrid="0">
      <p:cViewPr varScale="1">
        <p:scale>
          <a:sx n="112" d="100"/>
          <a:sy n="112" d="100"/>
        </p:scale>
        <p:origin x="208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562897-FAD5-49F1-B588-B9C9297CFD2D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4E647-A771-4C61-A656-AA685285F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4106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4E647-A771-4C61-A656-AA685285F76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6334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DA59B1-17E6-EC1D-049E-DFCF694836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40F1512-FEDD-6AD3-17E1-B4098A1B0B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2862919-691A-DFBD-3E2A-333A12597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4619-1F99-4244-910D-8E8271CC8C9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E6535B-6F36-A014-C6D4-C7AEDC6B9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05757AF-101F-62EB-10AE-548F4B8C4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9CAAD-8696-0E4A-A3DD-79BFA4274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12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2F4180-2BBC-9076-7A30-406A17B77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8EEE10A-331E-DCFD-A679-555D85149A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207CFE-8D7E-4A3A-BA59-4B2088EF0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4619-1F99-4244-910D-8E8271CC8C9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BCA91AA-90CB-4E64-3B5B-8F55569F0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6B839F-3EB0-40A2-632F-80BDE9C91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9CAAD-8696-0E4A-A3DD-79BFA4274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8944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149D2A9-37AC-E2AD-4085-428CA94FC7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574B6CD-C89A-9473-7C65-9BF59DB0E6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6B7C97-5EE2-EA7E-1EB9-797330E86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4619-1F99-4244-910D-8E8271CC8C9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42F7C5-3675-6BE4-1D07-4E8B39D01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6AC0C6-DEB2-9EE9-470C-75DBCB0CA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9CAAD-8696-0E4A-A3DD-79BFA4274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865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6C590B-EC68-2330-4001-51538D8D1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7AD72D-8641-7E91-E738-6BCCD3A994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EBDB3C-A080-CD32-E6BE-048635AC2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4619-1F99-4244-910D-8E8271CC8C9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F742B72-0F04-A4CC-C089-335026173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DFC612-349A-B85C-6B17-F396663E4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9CAAD-8696-0E4A-A3DD-79BFA4274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224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5CCF37-A54E-BD62-F85E-93E2CDD39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CE2DEEA-0C32-703E-2C08-781EC1A7BE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4023A19-A232-5006-857D-A23B0E15E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4619-1F99-4244-910D-8E8271CC8C9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250B8D-CB13-8F3D-6852-9544DDDDD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702078B-9029-B5C0-1187-8EE994C69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9CAAD-8696-0E4A-A3DD-79BFA4274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7691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A188F8-AFD2-6746-1276-C59B0E6F2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333684-52F2-2ED3-D49F-8F696C8C9B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D87BF57-8959-97AA-389D-3CE479B381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E8323BF-D5CE-BC68-CC5D-ABCB77D1A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4619-1F99-4244-910D-8E8271CC8C9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181E8E3-4C93-1413-283F-B2AF39F6C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D8BB7A-8264-0967-8867-140BD02D0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9CAAD-8696-0E4A-A3DD-79BFA4274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6618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2EA703-2D3A-6B7C-1ABE-0CA01BFCE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8172276-DE36-489E-9076-32F2F3CE6A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7AAB5DE-4E23-BC60-D557-5ECC3A4EB1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882B2E5-6F11-06CF-CD14-03FA84AB51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99A5C94-CCF7-9302-AF55-0A08BA8EBF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470C27B-0674-F8E7-1287-1C7382F54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4619-1F99-4244-910D-8E8271CC8C9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4AF6C0F-C3D5-2EB1-172B-66A59EC57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2C40631-77BE-08C4-F4DD-B6CCBA4A7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9CAAD-8696-0E4A-A3DD-79BFA4274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829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746057-6C9B-5C17-3BE7-9ECC8DE52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42710DE-3FEA-9D68-86E7-A93A2A74C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4619-1F99-4244-910D-8E8271CC8C9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98735C6-E6D9-1F03-3D19-00879B570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E5EDD03-5FC8-9375-83FF-F33CA0504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9CAAD-8696-0E4A-A3DD-79BFA4274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1433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5D9807D-CFCF-341E-3FE1-A56312748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4619-1F99-4244-910D-8E8271CC8C9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530F975-2D87-0FD2-542B-3F4242266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F1711D3-2AF2-DA6B-5DEB-E708DB06D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9CAAD-8696-0E4A-A3DD-79BFA4274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223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D9DE29-5557-DD44-85B1-31EC97D5C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7CC9A2B-CBA6-102A-27E4-185FB90F27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16F166-0365-0B95-D91E-C685171A3B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C895A79-FA95-C0BE-98A7-7CD671274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4619-1F99-4244-910D-8E8271CC8C9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35A534D-205B-6E9A-664D-AC079F40C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AD395E-0927-BA68-9EEB-561656CA1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9CAAD-8696-0E4A-A3DD-79BFA4274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5475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1A093A-E1E7-AFBA-9230-D9C73D853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FA67951-74FA-4898-A91A-77D7A14EE1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F0B1293-7AA6-980C-D2F6-CB56C36BD4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B600C91-E177-51A3-093C-BA49DD01C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4619-1F99-4244-910D-8E8271CC8C9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DC2CA55-EF5F-4CB6-C2B9-F641206CA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2B8D430-AE86-5CC2-471F-A13059C01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9CAAD-8696-0E4A-A3DD-79BFA4274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428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D75D1F3-914B-ED15-7288-512D88399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E2AA95-29B0-312B-F807-CD8D93577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E7F50B-3616-E718-7351-6976BB8FFE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204619-1F99-4244-910D-8E8271CC8C9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A65C36-F882-2333-9EDE-D4F37CEEE6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D03C5C8-4699-9C67-B8E6-A7F8C58506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09CAAD-8696-0E4A-A3DD-79BFA4274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716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sv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5.sv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1.png"/><Relationship Id="rId4" Type="http://schemas.openxmlformats.org/officeDocument/2006/relationships/image" Target="../media/image26.png"/><Relationship Id="rId9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4499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ロゴ&#10;&#10;自動的に生成された説明">
            <a:extLst>
              <a:ext uri="{FF2B5EF4-FFF2-40B4-BE49-F238E27FC236}">
                <a16:creationId xmlns:a16="http://schemas.microsoft.com/office/drawing/2014/main" id="{B383087B-4DD2-34D7-792C-04645A89C9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6782" y="2549237"/>
            <a:ext cx="1676400" cy="965200"/>
          </a:xfrm>
          <a:prstGeom prst="rect">
            <a:avLst/>
          </a:prstGeom>
        </p:spPr>
      </p:pic>
      <p:pic>
        <p:nvPicPr>
          <p:cNvPr id="5" name="図 4" descr="ロゴ, アイコン&#10;&#10;自動的に生成された説明">
            <a:extLst>
              <a:ext uri="{FF2B5EF4-FFF2-40B4-BE49-F238E27FC236}">
                <a16:creationId xmlns:a16="http://schemas.microsoft.com/office/drawing/2014/main" id="{606F7362-8335-708E-BFB5-15B6D57E23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13200" y="2634673"/>
            <a:ext cx="2946400" cy="812800"/>
          </a:xfrm>
          <a:prstGeom prst="rect">
            <a:avLst/>
          </a:prstGeom>
        </p:spPr>
      </p:pic>
      <p:pic>
        <p:nvPicPr>
          <p:cNvPr id="7" name="図 6" descr="ロゴ&#10;&#10;自動的に生成された説明">
            <a:extLst>
              <a:ext uri="{FF2B5EF4-FFF2-40B4-BE49-F238E27FC236}">
                <a16:creationId xmlns:a16="http://schemas.microsoft.com/office/drawing/2014/main" id="{28074B39-CF57-09DB-3C5F-6074AC9CCF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77018" y="2380673"/>
            <a:ext cx="2235200" cy="1066800"/>
          </a:xfrm>
          <a:prstGeom prst="rect">
            <a:avLst/>
          </a:prstGeom>
        </p:spPr>
      </p:pic>
      <p:pic>
        <p:nvPicPr>
          <p:cNvPr id="9" name="図 8" descr="QR コード&#10;&#10;中程度の精度で自動的に生成された説明">
            <a:extLst>
              <a:ext uri="{FF2B5EF4-FFF2-40B4-BE49-F238E27FC236}">
                <a16:creationId xmlns:a16="http://schemas.microsoft.com/office/drawing/2014/main" id="{42C224D7-1110-ECBE-96CE-8523D5A65F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8632" y="3736686"/>
            <a:ext cx="4229100" cy="2832100"/>
          </a:xfrm>
          <a:prstGeom prst="rect">
            <a:avLst/>
          </a:prstGeom>
        </p:spPr>
      </p:pic>
      <p:pic>
        <p:nvPicPr>
          <p:cNvPr id="11" name="図 10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B0714A04-3867-EB7C-C779-D50131B2717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26364" y="3810577"/>
            <a:ext cx="61595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04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00FF7C48-3073-4336-DBC1-48142FF1B2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2964" y="1793586"/>
            <a:ext cx="2184400" cy="850900"/>
          </a:xfrm>
          <a:prstGeom prst="rect">
            <a:avLst/>
          </a:prstGeom>
        </p:spPr>
      </p:pic>
      <p:pic>
        <p:nvPicPr>
          <p:cNvPr id="5" name="図 4" descr="カップに入った飲み物&#10;&#10;低い精度で自動的に生成された説明">
            <a:extLst>
              <a:ext uri="{FF2B5EF4-FFF2-40B4-BE49-F238E27FC236}">
                <a16:creationId xmlns:a16="http://schemas.microsoft.com/office/drawing/2014/main" id="{2798F924-9932-EAFB-2B30-0CE3B664A3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6823" y="3146136"/>
            <a:ext cx="2222500" cy="11938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B120B0D6-F338-2AB6-F593-E0421C658B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550" y="5467927"/>
            <a:ext cx="11798083" cy="1052946"/>
          </a:xfrm>
          <a:prstGeom prst="rect">
            <a:avLst/>
          </a:prstGeom>
        </p:spPr>
      </p:pic>
      <p:pic>
        <p:nvPicPr>
          <p:cNvPr id="9" name="図 8" descr="記号, 手, オレンジ, 電車 が含まれている画像&#10;&#10;自動的に生成された説明">
            <a:extLst>
              <a:ext uri="{FF2B5EF4-FFF2-40B4-BE49-F238E27FC236}">
                <a16:creationId xmlns:a16="http://schemas.microsoft.com/office/drawing/2014/main" id="{4DDECBE3-5BC6-C3BE-8FC3-0BA0E049DB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06869" y="5598900"/>
            <a:ext cx="1713832" cy="79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623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1.11111E-6 L 0.60912 -1.1111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33333E-6 L -0.58868 0.0041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440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54253080-BD42-ADB7-AF62-098CCEF6EA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388" y="2091018"/>
            <a:ext cx="2692400" cy="3124200"/>
          </a:xfrm>
          <a:prstGeom prst="rect">
            <a:avLst/>
          </a:prstGeom>
        </p:spPr>
      </p:pic>
      <p:pic>
        <p:nvPicPr>
          <p:cNvPr id="6" name="図 5" descr="アイコン&#10;&#10;自動的に生成された説明">
            <a:extLst>
              <a:ext uri="{FF2B5EF4-FFF2-40B4-BE49-F238E27FC236}">
                <a16:creationId xmlns:a16="http://schemas.microsoft.com/office/drawing/2014/main" id="{D73B9672-6250-FA9F-19EC-CBECC34C57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8559" y="1144121"/>
            <a:ext cx="2590800" cy="2095500"/>
          </a:xfrm>
          <a:prstGeom prst="rect">
            <a:avLst/>
          </a:prstGeom>
        </p:spPr>
      </p:pic>
      <p:pic>
        <p:nvPicPr>
          <p:cNvPr id="9" name="図 8" descr="カップに入った飲み物&#10;&#10;低い精度で自動的に生成された説明">
            <a:extLst>
              <a:ext uri="{FF2B5EF4-FFF2-40B4-BE49-F238E27FC236}">
                <a16:creationId xmlns:a16="http://schemas.microsoft.com/office/drawing/2014/main" id="{029F7495-4F68-7C55-FA7E-DAE7655BCF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95753" y="3364380"/>
            <a:ext cx="1879600" cy="107950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57F6E128-209A-586F-A974-68DE4306FB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3742" y="5461523"/>
            <a:ext cx="11798303" cy="1219199"/>
          </a:xfrm>
          <a:prstGeom prst="rect">
            <a:avLst/>
          </a:prstGeom>
        </p:spPr>
      </p:pic>
      <p:pic>
        <p:nvPicPr>
          <p:cNvPr id="16" name="図 15" descr="アイコン&#10;&#10;自動的に生成された説明">
            <a:extLst>
              <a:ext uri="{FF2B5EF4-FFF2-40B4-BE49-F238E27FC236}">
                <a16:creationId xmlns:a16="http://schemas.microsoft.com/office/drawing/2014/main" id="{805E5302-84F2-42BF-BDE8-4E8D7A787C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27748" y="5604211"/>
            <a:ext cx="723900" cy="685800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20EA0901-6402-08D7-137D-1EB4193394F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15873" y="6416301"/>
            <a:ext cx="31369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856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-0.3905 -2.96296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3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アイコン&#10;&#10;自動的に生成された説明">
            <a:extLst>
              <a:ext uri="{FF2B5EF4-FFF2-40B4-BE49-F238E27FC236}">
                <a16:creationId xmlns:a16="http://schemas.microsoft.com/office/drawing/2014/main" id="{1DAA3CC8-7CCC-82EF-97AC-69B889FCDE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8817" y="1676401"/>
            <a:ext cx="990600" cy="762000"/>
          </a:xfrm>
          <a:prstGeom prst="rect">
            <a:avLst/>
          </a:prstGeom>
        </p:spPr>
      </p:pic>
      <p:pic>
        <p:nvPicPr>
          <p:cNvPr id="5" name="図 4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8763D3B7-175E-7890-F051-A411879B7C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67" y="1132107"/>
            <a:ext cx="1816100" cy="1358900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966A24B0-F6DD-62AD-5CCE-F800AF6F94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57927" y="1211356"/>
            <a:ext cx="2717800" cy="3860800"/>
          </a:xfrm>
          <a:prstGeom prst="rect">
            <a:avLst/>
          </a:prstGeom>
        </p:spPr>
      </p:pic>
      <p:pic>
        <p:nvPicPr>
          <p:cNvPr id="11" name="図 10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48159EBA-A0E6-3408-179C-DA502A5A2C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57927" y="2687543"/>
            <a:ext cx="2730500" cy="1841500"/>
          </a:xfrm>
          <a:prstGeom prst="rect">
            <a:avLst/>
          </a:prstGeom>
        </p:spPr>
      </p:pic>
      <p:pic>
        <p:nvPicPr>
          <p:cNvPr id="12" name="図 11" descr="カップに入った飲み物&#10;&#10;低い精度で自動的に生成された説明">
            <a:extLst>
              <a:ext uri="{FF2B5EF4-FFF2-40B4-BE49-F238E27FC236}">
                <a16:creationId xmlns:a16="http://schemas.microsoft.com/office/drawing/2014/main" id="{213CCBC0-831F-6D48-19BC-BA9FADA8315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74754" y="3379694"/>
            <a:ext cx="1879600" cy="107950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E10445EF-A04F-7576-2A13-BEEABE8C673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3573" y="5569947"/>
            <a:ext cx="11774854" cy="951631"/>
          </a:xfrm>
          <a:prstGeom prst="rect">
            <a:avLst/>
          </a:prstGeom>
        </p:spPr>
      </p:pic>
      <p:pic>
        <p:nvPicPr>
          <p:cNvPr id="15" name="図 14" descr="アイコン&#10;&#10;自動的に生成された説明">
            <a:extLst>
              <a:ext uri="{FF2B5EF4-FFF2-40B4-BE49-F238E27FC236}">
                <a16:creationId xmlns:a16="http://schemas.microsoft.com/office/drawing/2014/main" id="{C0226AA1-8C83-AA63-88AD-4F658075798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59467" y="5659969"/>
            <a:ext cx="749300" cy="69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60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-0.39428 0.003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14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</Words>
  <PresentationFormat>ワイド画面</PresentationFormat>
  <Paragraphs>1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dc:creator/>
  <cp:keywords/>
  <dc:description/>
  <dcterms:created xsi:type="dcterms:W3CDTF">2024-02-22T04:41:20Z</dcterms:created>
  <dcterms:modified xsi:type="dcterms:W3CDTF">2024-02-29T05:46:24Z</dcterms:modified>
  <cp:category/>
</cp:coreProperties>
</file>