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5227" autoAdjust="0"/>
  </p:normalViewPr>
  <p:slideViewPr>
    <p:cSldViewPr>
      <p:cViewPr varScale="1">
        <p:scale>
          <a:sx n="96" d="100"/>
          <a:sy n="96" d="100"/>
        </p:scale>
        <p:origin x="9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5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F892A-5883-41BC-8E7F-0B3B17A5B20C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74E38-4964-4DEA-BAF1-D80936926A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407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7206E-44A9-4808-9A8C-970380E15E4A}" type="datetimeFigureOut">
              <a:rPr kumimoji="1" lang="ja-JP" altLang="en-US" smtClean="0"/>
              <a:t>2024/2/20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B8A6A-094E-40E0-B908-05497AD530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3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クレジットカードの支払方法は主に</a:t>
            </a:r>
            <a:r>
              <a:rPr kumimoji="1" lang="en-US" altLang="ja-JP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通りあります。</a:t>
            </a:r>
            <a:r>
              <a:rPr lang="ja-JP" altLang="en-US"/>
              <a:t> </a:t>
            </a:r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「一括払い」に「分割払い」そして「リボルビング払い（リボ払い）」。</a:t>
            </a:r>
            <a:endParaRPr kumimoji="1" lang="en-US" altLang="ja-JP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一括払いは</a:t>
            </a:r>
            <a:r>
              <a:rPr kumimoji="1" lang="en-US" altLang="ja-JP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回で支払う方法、一括払いには手数料がかかりません。</a:t>
            </a:r>
            <a:endParaRPr kumimoji="1" lang="en-US" altLang="ja-JP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手数料とは利息のことで、お金のレンタル料と思えばよいでしょう。</a:t>
            </a:r>
            <a:r>
              <a:rPr lang="ja-JP" altLang="en-US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C7C55-11E1-444C-B6E8-027091B87CB3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84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分割払いは、買い物をするたび支払回数を決めて支払う方法、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C7C55-11E1-444C-B6E8-027091B87CB3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17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リボ払いは「毎月○○円で」のように毎月一定額を支払う方法です。</a:t>
            </a:r>
            <a:r>
              <a:rPr lang="ja-JP" altLang="en-US" dirty="0"/>
              <a:t> </a:t>
            </a:r>
            <a:endParaRPr lang="en-US" altLang="ja-JP" dirty="0"/>
          </a:p>
          <a:p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分割払いとリボ払いには手数料がかかります。</a:t>
            </a:r>
            <a:r>
              <a:rPr lang="ja-JP" altLang="en-US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C7C55-11E1-444C-B6E8-027091B87CB3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53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/>
              <a:t>クレジットカードの支払方法は主に</a:t>
            </a:r>
            <a:r>
              <a:rPr lang="en-US" altLang="ja-JP" dirty="0"/>
              <a:t>3</a:t>
            </a:r>
            <a:r>
              <a:rPr lang="ja-JP" altLang="en-US" dirty="0"/>
              <a:t>通りあります。「一括払い」に「分割払い」そして「リボルビング払い（リボ払い）」。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一括払いは</a:t>
            </a:r>
            <a:r>
              <a:rPr lang="en-US" altLang="ja-JP" dirty="0"/>
              <a:t>1</a:t>
            </a:r>
            <a:r>
              <a:rPr lang="ja-JP" altLang="en-US" dirty="0"/>
              <a:t>回で支払う方法、一括払いには手数料がかかりません。手数料とは利息のことで、お金のレンタル料と思えばよいでしょう。</a:t>
            </a:r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分割払いとは買い物をするたび、「○回払いで」と、支払回数を決めて支払う方法、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リボ払いは「毎月○○円で」のように毎月一定額を支払う方法です。分割払いとリボ払いには手数料がかかります。</a:t>
            </a:r>
          </a:p>
          <a:p>
            <a:pPr eaLnBrk="1" hangingPunct="1"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7168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8D35A7B-00F0-48F6-9519-20D4DA05DE2B}" type="slidenum">
              <a:rPr lang="ja-JP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今月スノーボードを買い、来月洋服を買った場合の支払方法を比べてみましょう。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違いのポイントは①支払終了時期、②支払総額の２点です。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endParaRPr kumimoji="1" lang="en-US" altLang="ja-JP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月に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万円のスノーボードを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回払いで購入すると、翌月の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月から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万円＋手数料を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回支払います。</a:t>
            </a:r>
            <a:endParaRPr kumimoji="1" lang="en-US" altLang="ja-JP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 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さらに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万円の洋服を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月に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回払いで購入すると、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月から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万円＋手数料をスノーボードの支払額に上乗せして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回支払います。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すると、分割払いの全ての支払終了時期は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か月後になります。</a:t>
            </a:r>
            <a:endParaRPr kumimoji="1" lang="en-US" altLang="ja-JP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kumimoji="1" lang="en-US" altLang="ja-JP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 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リボルビング払いの図は、「手数料も含めて毎月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万円支払う」と設定されているケースです。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月に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万円のスノーボードをリボ払いで購入し、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月に３万円の洋服を同様にリボ払いで購入するとしましょう。 </a:t>
            </a:r>
            <a:endParaRPr kumimoji="1" lang="en-US" altLang="ja-JP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リボ払いでの支払額は、翌月洋服を買っても変わらず</a:t>
            </a:r>
            <a:r>
              <a:rPr kumimoji="1" lang="en-US" altLang="ja-JP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万円です。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分割払いでは洋服を買った分、毎月の支払額が増えましたよね。ここが違います。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kumimoji="1" lang="ja-JP" alt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リボ払いでは何が増えるかというと 、支払回数が増えていきます。</a:t>
            </a:r>
            <a:r>
              <a:rPr lang="ja-JP" altLang="en-US" dirty="0"/>
              <a:t> </a:t>
            </a:r>
            <a:endParaRPr lang="en-US" altLang="ja-JP" dirty="0"/>
          </a:p>
          <a:p>
            <a:pPr eaLnBrk="1" hangingPunct="1">
              <a:spcBef>
                <a:spcPct val="0"/>
              </a:spcBef>
            </a:pPr>
            <a:r>
              <a:rPr lang="ja-JP" altLang="en-US" dirty="0"/>
              <a:t>このリボ払いのケースでは、全ての支払終了時期は１</a:t>
            </a:r>
            <a:r>
              <a:rPr lang="en-US" altLang="ja-JP" dirty="0"/>
              <a:t>0</a:t>
            </a:r>
            <a:r>
              <a:rPr lang="ja-JP" altLang="en-US" dirty="0"/>
              <a:t>か月後になります。</a:t>
            </a:r>
          </a:p>
        </p:txBody>
      </p:sp>
      <p:sp>
        <p:nvSpPr>
          <p:cNvPr id="7270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6D4C5CD-13C0-4BD5-8A25-9163280A68F9}" type="slidenum">
              <a:rPr lang="ja-JP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/>
              <a:t>支払総額は、支払回数が多くなるほど高くなります。</a:t>
            </a:r>
          </a:p>
        </p:txBody>
      </p:sp>
      <p:sp>
        <p:nvSpPr>
          <p:cNvPr id="7373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5F00BC9-46BD-49DB-83C9-6358311B0895}" type="slidenum">
              <a:rPr lang="ja-JP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74713" eaLnBrk="1" hangingPunct="1"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7475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EC24574-B9DE-4863-80AD-177422C81805}" type="slidenum">
              <a:rPr lang="ja-JP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EE26-8FB6-4FAF-BB5C-0274306B6B15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0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DCD2-C26F-4F5B-A7E9-39CDEBD8AAF5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7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7C252C8-0B53-42B0-A10E-0252FBDBE94B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6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3A2E3F6-1F02-46FA-845B-887B2C1BD13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0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42F7E-00D8-4250-80E1-7D5BCC339C26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7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FE44E-8131-4B89-ABD0-3E11727EB05B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96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61584-FFE1-4FF1-B417-942436FF5C5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7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BA16F-09C7-4CC5-A3AF-1921BC37FD89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3"/>
          </p:nvPr>
        </p:nvSpPr>
        <p:spPr>
          <a:xfrm>
            <a:off x="5997575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A0C4D2-ABC6-4937-BFFF-BE45C2970815}" type="slidenum">
              <a:rPr lang="ja-JP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37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7" r:id="rId5"/>
    <p:sldLayoutId id="2147483669" r:id="rId6"/>
    <p:sldLayoutId id="2147483670" r:id="rId7"/>
    <p:sldLayoutId id="214748367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2466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407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43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67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07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9895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748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491</Words>
  <PresentationFormat>画面に合わせる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2019-02-27T05:31:53Z</dcterms:created>
  <dcterms:modified xsi:type="dcterms:W3CDTF">2024-02-20T01:29:40Z</dcterms:modified>
</cp:coreProperties>
</file>