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9"/>
  </p:notesMasterIdLst>
  <p:sldIdLst>
    <p:sldId id="319" r:id="rId2"/>
    <p:sldId id="322" r:id="rId3"/>
    <p:sldId id="263" r:id="rId4"/>
    <p:sldId id="336" r:id="rId5"/>
    <p:sldId id="316" r:id="rId6"/>
    <p:sldId id="317" r:id="rId7"/>
    <p:sldId id="318" r:id="rId8"/>
    <p:sldId id="265" r:id="rId9"/>
    <p:sldId id="267" r:id="rId10"/>
    <p:sldId id="347" r:id="rId11"/>
    <p:sldId id="325" r:id="rId12"/>
    <p:sldId id="337" r:id="rId13"/>
    <p:sldId id="338" r:id="rId14"/>
    <p:sldId id="343" r:id="rId15"/>
    <p:sldId id="344" r:id="rId16"/>
    <p:sldId id="345" r:id="rId17"/>
    <p:sldId id="346" r:id="rId18"/>
    <p:sldId id="339" r:id="rId19"/>
    <p:sldId id="326" r:id="rId20"/>
    <p:sldId id="327" r:id="rId21"/>
    <p:sldId id="330" r:id="rId22"/>
    <p:sldId id="331" r:id="rId23"/>
    <p:sldId id="334" r:id="rId24"/>
    <p:sldId id="335" r:id="rId25"/>
    <p:sldId id="342" r:id="rId26"/>
    <p:sldId id="340" r:id="rId27"/>
    <p:sldId id="341" r:id="rId28"/>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5250"/>
    <a:srgbClr val="F37A89"/>
    <a:srgbClr val="FF2F92"/>
    <a:srgbClr val="FF8AD8"/>
    <a:srgbClr val="375F92"/>
    <a:srgbClr val="4F81BD"/>
    <a:srgbClr val="EAEDF3"/>
    <a:srgbClr val="3399FF"/>
    <a:srgbClr val="D0D8E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02" autoAdjust="0"/>
    <p:restoredTop sz="83059" autoAdjust="0"/>
  </p:normalViewPr>
  <p:slideViewPr>
    <p:cSldViewPr>
      <p:cViewPr varScale="1">
        <p:scale>
          <a:sx n="91" d="100"/>
          <a:sy n="91" d="100"/>
        </p:scale>
        <p:origin x="1380" y="78"/>
      </p:cViewPr>
      <p:guideLst>
        <p:guide orient="horz" pos="2160"/>
        <p:guide pos="2880"/>
      </p:guideLst>
    </p:cSldViewPr>
  </p:slideViewPr>
  <p:notesTextViewPr>
    <p:cViewPr>
      <p:scale>
        <a:sx n="1" d="1"/>
        <a:sy n="1" d="1"/>
      </p:scale>
      <p:origin x="0" y="0"/>
    </p:cViewPr>
  </p:notesTextViewPr>
  <p:sorterViewPr>
    <p:cViewPr>
      <p:scale>
        <a:sx n="100" d="100"/>
        <a:sy n="100" d="100"/>
      </p:scale>
      <p:origin x="0" y="181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C872EDA1-3D52-4E65-905F-A80AF6E02AEC}" type="datetimeFigureOut">
              <a:rPr kumimoji="1" lang="ja-JP" altLang="en-US" smtClean="0"/>
              <a:t>2019/3/19</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28F6E03F-F505-407E-8878-36E5F9918CD1}" type="slidenum">
              <a:rPr kumimoji="1" lang="ja-JP" altLang="en-US" smtClean="0"/>
              <a:t>‹#›</a:t>
            </a:fld>
            <a:endParaRPr kumimoji="1" lang="ja-JP" altLang="en-US"/>
          </a:p>
        </p:txBody>
      </p:sp>
    </p:spTree>
    <p:extLst>
      <p:ext uri="{BB962C8B-B14F-4D97-AF65-F5344CB8AC3E}">
        <p14:creationId xmlns:p14="http://schemas.microsoft.com/office/powerpoint/2010/main" val="309276212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757195-0321-4A9C-B795-75234087693B}" type="slidenum">
              <a:rPr kumimoji="1" lang="ja-JP" altLang="en-US" smtClean="0"/>
              <a:t>2</a:t>
            </a:fld>
            <a:endParaRPr kumimoji="1" lang="ja-JP" altLang="en-US"/>
          </a:p>
        </p:txBody>
      </p:sp>
    </p:spTree>
    <p:extLst>
      <p:ext uri="{BB962C8B-B14F-4D97-AF65-F5344CB8AC3E}">
        <p14:creationId xmlns:p14="http://schemas.microsoft.com/office/powerpoint/2010/main" val="1760039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8F6E03F-F505-407E-8878-36E5F9918CD1}" type="slidenum">
              <a:rPr kumimoji="1" lang="ja-JP" altLang="en-US" smtClean="0"/>
              <a:t>16</a:t>
            </a:fld>
            <a:endParaRPr kumimoji="1" lang="ja-JP" altLang="en-US"/>
          </a:p>
        </p:txBody>
      </p:sp>
    </p:spTree>
    <p:extLst>
      <p:ext uri="{BB962C8B-B14F-4D97-AF65-F5344CB8AC3E}">
        <p14:creationId xmlns:p14="http://schemas.microsoft.com/office/powerpoint/2010/main" val="2927074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民法では、契約する当事者が対等な関係にあることが前提になっています。</a:t>
            </a:r>
          </a:p>
        </p:txBody>
      </p:sp>
      <p:sp>
        <p:nvSpPr>
          <p:cNvPr id="4" name="スライド番号プレースホルダー 3"/>
          <p:cNvSpPr>
            <a:spLocks noGrp="1"/>
          </p:cNvSpPr>
          <p:nvPr>
            <p:ph type="sldNum" sz="quarter" idx="5"/>
          </p:nvPr>
        </p:nvSpPr>
        <p:spPr/>
        <p:txBody>
          <a:bodyPr/>
          <a:lstStyle/>
          <a:p>
            <a:fld id="{28F6E03F-F505-407E-8878-36E5F9918CD1}" type="slidenum">
              <a:rPr kumimoji="1" lang="ja-JP" altLang="en-US" smtClean="0"/>
              <a:t>20</a:t>
            </a:fld>
            <a:endParaRPr kumimoji="1" lang="ja-JP" altLang="en-US"/>
          </a:p>
        </p:txBody>
      </p:sp>
    </p:spTree>
    <p:extLst>
      <p:ext uri="{BB962C8B-B14F-4D97-AF65-F5344CB8AC3E}">
        <p14:creationId xmlns:p14="http://schemas.microsoft.com/office/powerpoint/2010/main" val="894412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ところが、事業者と消費者との間では、情報の質と量、交渉力に構造的な格差があり、消費者が正確な情報を得たうえで合理的に判断して契約したといえない場合があります。</a:t>
            </a:r>
          </a:p>
        </p:txBody>
      </p:sp>
      <p:sp>
        <p:nvSpPr>
          <p:cNvPr id="4" name="スライド番号プレースホルダー 3"/>
          <p:cNvSpPr>
            <a:spLocks noGrp="1"/>
          </p:cNvSpPr>
          <p:nvPr>
            <p:ph type="sldNum" sz="quarter" idx="5"/>
          </p:nvPr>
        </p:nvSpPr>
        <p:spPr/>
        <p:txBody>
          <a:bodyPr/>
          <a:lstStyle/>
          <a:p>
            <a:fld id="{28F6E03F-F505-407E-8878-36E5F9918CD1}" type="slidenum">
              <a:rPr kumimoji="1" lang="ja-JP" altLang="en-US" smtClean="0"/>
              <a:t>21</a:t>
            </a:fld>
            <a:endParaRPr kumimoji="1" lang="ja-JP" altLang="en-US"/>
          </a:p>
        </p:txBody>
      </p:sp>
    </p:spTree>
    <p:extLst>
      <p:ext uri="{BB962C8B-B14F-4D97-AF65-F5344CB8AC3E}">
        <p14:creationId xmlns:p14="http://schemas.microsoft.com/office/powerpoint/2010/main" val="858792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a:solidFill>
                  <a:schemeClr val="tx1"/>
                </a:solidFill>
                <a:effectLst/>
                <a:latin typeface="+mn-lt"/>
                <a:ea typeface="+mn-ea"/>
                <a:cs typeface="+mn-cs"/>
              </a:rPr>
              <a:t>このように事業者と消費者の間に格差がある場合にも、契約に拘束力が発生してしまうと、消費者に不当な取引被害が生じてしまいます。</a:t>
            </a:r>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そこで、消費者契約法や特定商取引法などで一定の場合に契約の取消しをしたり、クーリング・オフ制度を設けたりして、公平を図っています。</a:t>
            </a:r>
            <a:endParaRPr kumimoji="1" lang="ja-JP" altLang="en-US" dirty="0"/>
          </a:p>
        </p:txBody>
      </p:sp>
      <p:sp>
        <p:nvSpPr>
          <p:cNvPr id="4" name="スライド番号プレースホルダー 3"/>
          <p:cNvSpPr>
            <a:spLocks noGrp="1"/>
          </p:cNvSpPr>
          <p:nvPr>
            <p:ph type="sldNum" sz="quarter" idx="5"/>
          </p:nvPr>
        </p:nvSpPr>
        <p:spPr/>
        <p:txBody>
          <a:bodyPr/>
          <a:lstStyle/>
          <a:p>
            <a:fld id="{28F6E03F-F505-407E-8878-36E5F9918CD1}" type="slidenum">
              <a:rPr kumimoji="1" lang="ja-JP" altLang="en-US" smtClean="0"/>
              <a:t>24</a:t>
            </a:fld>
            <a:endParaRPr kumimoji="1" lang="ja-JP" altLang="en-US"/>
          </a:p>
        </p:txBody>
      </p:sp>
    </p:spTree>
    <p:extLst>
      <p:ext uri="{BB962C8B-B14F-4D97-AF65-F5344CB8AC3E}">
        <p14:creationId xmlns:p14="http://schemas.microsoft.com/office/powerpoint/2010/main" val="3929566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757195-0321-4A9C-B795-75234087693B}" type="slidenum">
              <a:rPr kumimoji="1" lang="ja-JP" altLang="en-US" smtClean="0"/>
              <a:t>25</a:t>
            </a:fld>
            <a:endParaRPr kumimoji="1" lang="ja-JP" altLang="en-US"/>
          </a:p>
        </p:txBody>
      </p:sp>
    </p:spTree>
    <p:extLst>
      <p:ext uri="{BB962C8B-B14F-4D97-AF65-F5344CB8AC3E}">
        <p14:creationId xmlns:p14="http://schemas.microsoft.com/office/powerpoint/2010/main" val="1760039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8F6E03F-F505-407E-8878-36E5F9918CD1}" type="slidenum">
              <a:rPr kumimoji="1" lang="ja-JP" altLang="en-US" smtClean="0"/>
              <a:t>3</a:t>
            </a:fld>
            <a:endParaRPr kumimoji="1" lang="ja-JP" altLang="en-US"/>
          </a:p>
        </p:txBody>
      </p:sp>
    </p:spTree>
    <p:extLst>
      <p:ext uri="{BB962C8B-B14F-4D97-AF65-F5344CB8AC3E}">
        <p14:creationId xmlns:p14="http://schemas.microsoft.com/office/powerpoint/2010/main" val="2927074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契約は、いったん成立したら守らなければいけない」のが原則です。しかし、町で声をかけられ、不意打ち的に勧誘されて契約するような場合など、消費者トラブルになりやすい特定の取引については、法律で「クーリング・オフ」できると定められています。</a:t>
            </a:r>
          </a:p>
        </p:txBody>
      </p:sp>
      <p:sp>
        <p:nvSpPr>
          <p:cNvPr id="4" name="スライド番号プレースホルダー 3"/>
          <p:cNvSpPr>
            <a:spLocks noGrp="1"/>
          </p:cNvSpPr>
          <p:nvPr>
            <p:ph type="sldNum" sz="quarter" idx="5"/>
          </p:nvPr>
        </p:nvSpPr>
        <p:spPr/>
        <p:txBody>
          <a:bodyPr/>
          <a:lstStyle/>
          <a:p>
            <a:fld id="{28F6E03F-F505-407E-8878-36E5F9918CD1}" type="slidenum">
              <a:rPr kumimoji="1" lang="ja-JP" altLang="en-US" smtClean="0"/>
              <a:t>6</a:t>
            </a:fld>
            <a:endParaRPr kumimoji="1" lang="ja-JP" altLang="en-US"/>
          </a:p>
        </p:txBody>
      </p:sp>
    </p:spTree>
    <p:extLst>
      <p:ext uri="{BB962C8B-B14F-4D97-AF65-F5344CB8AC3E}">
        <p14:creationId xmlns:p14="http://schemas.microsoft.com/office/powerpoint/2010/main" val="1891238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u="sng">
                <a:solidFill>
                  <a:srgbClr val="C00000"/>
                </a:solidFill>
              </a:rPr>
              <a:t>契約当時未成年だったという理由だけ</a:t>
            </a:r>
            <a:r>
              <a:rPr kumimoji="1" lang="ja-JP" altLang="en-US" sz="1200">
                <a:solidFill>
                  <a:schemeClr val="tx1"/>
                </a:solidFill>
              </a:rPr>
              <a:t>で、契約を取り消せます。取消しによって契約は最初からなかったことになります。すでに支払ったお金を戻してもらうことができ、支払義務はなくなります。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28F6E03F-F505-407E-8878-36E5F9918CD1}" type="slidenum">
              <a:rPr kumimoji="1" lang="ja-JP" altLang="en-US" smtClean="0"/>
              <a:t>8</a:t>
            </a:fld>
            <a:endParaRPr kumimoji="1" lang="ja-JP" altLang="en-US"/>
          </a:p>
        </p:txBody>
      </p:sp>
    </p:spTree>
    <p:extLst>
      <p:ext uri="{BB962C8B-B14F-4D97-AF65-F5344CB8AC3E}">
        <p14:creationId xmlns:p14="http://schemas.microsoft.com/office/powerpoint/2010/main" val="31729097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a:solidFill>
                  <a:schemeClr val="tx1"/>
                </a:solidFill>
                <a:effectLst/>
                <a:latin typeface="+mn-lt"/>
                <a:ea typeface="+mn-ea"/>
                <a:cs typeface="+mn-cs"/>
              </a:rPr>
              <a:t>消費者契約では、消費者が帰りたいと言っても帰らせてもらえず、困惑して契約をしてしまった場合は、契約を取り消せます。</a:t>
            </a:r>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28F6E03F-F505-407E-8878-36E5F9918CD1}" type="slidenum">
              <a:rPr kumimoji="1" lang="ja-JP" altLang="en-US" smtClean="0"/>
              <a:t>9</a:t>
            </a:fld>
            <a:endParaRPr kumimoji="1" lang="ja-JP" altLang="en-US"/>
          </a:p>
        </p:txBody>
      </p:sp>
    </p:spTree>
    <p:extLst>
      <p:ext uri="{BB962C8B-B14F-4D97-AF65-F5344CB8AC3E}">
        <p14:creationId xmlns:p14="http://schemas.microsoft.com/office/powerpoint/2010/main" val="1113092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消費者契約では、契約の重要な事項について事実と異なる説明をされたことにより、消費者が誤認して契約した場合は、契約を取り消せます。</a:t>
            </a:r>
          </a:p>
        </p:txBody>
      </p:sp>
      <p:sp>
        <p:nvSpPr>
          <p:cNvPr id="4" name="スライド番号プレースホルダー 3"/>
          <p:cNvSpPr>
            <a:spLocks noGrp="1"/>
          </p:cNvSpPr>
          <p:nvPr>
            <p:ph type="sldNum" sz="quarter" idx="5"/>
          </p:nvPr>
        </p:nvSpPr>
        <p:spPr/>
        <p:txBody>
          <a:bodyPr/>
          <a:lstStyle/>
          <a:p>
            <a:fld id="{28F6E03F-F505-407E-8878-36E5F9918CD1}" type="slidenum">
              <a:rPr kumimoji="1" lang="ja-JP" altLang="en-US" smtClean="0"/>
              <a:t>10</a:t>
            </a:fld>
            <a:endParaRPr kumimoji="1" lang="ja-JP" altLang="en-US"/>
          </a:p>
        </p:txBody>
      </p:sp>
    </p:spTree>
    <p:extLst>
      <p:ext uri="{BB962C8B-B14F-4D97-AF65-F5344CB8AC3E}">
        <p14:creationId xmlns:p14="http://schemas.microsoft.com/office/powerpoint/2010/main" val="3080818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契約が無効の場合、最初から契約の効力が発生していません。したがって、期間の制限はありません。</a:t>
            </a:r>
          </a:p>
        </p:txBody>
      </p:sp>
      <p:sp>
        <p:nvSpPr>
          <p:cNvPr id="4" name="スライド番号プレースホルダー 3"/>
          <p:cNvSpPr>
            <a:spLocks noGrp="1"/>
          </p:cNvSpPr>
          <p:nvPr>
            <p:ph type="sldNum" sz="quarter" idx="5"/>
          </p:nvPr>
        </p:nvSpPr>
        <p:spPr/>
        <p:txBody>
          <a:bodyPr/>
          <a:lstStyle/>
          <a:p>
            <a:fld id="{28F6E03F-F505-407E-8878-36E5F9918CD1}" type="slidenum">
              <a:rPr kumimoji="1" lang="ja-JP" altLang="en-US" smtClean="0"/>
              <a:t>11</a:t>
            </a:fld>
            <a:endParaRPr kumimoji="1" lang="ja-JP" altLang="en-US"/>
          </a:p>
        </p:txBody>
      </p:sp>
    </p:spTree>
    <p:extLst>
      <p:ext uri="{BB962C8B-B14F-4D97-AF65-F5344CB8AC3E}">
        <p14:creationId xmlns:p14="http://schemas.microsoft.com/office/powerpoint/2010/main" val="37315378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757195-0321-4A9C-B795-75234087693B}" type="slidenum">
              <a:rPr kumimoji="1" lang="ja-JP" altLang="en-US" smtClean="0"/>
              <a:t>12</a:t>
            </a:fld>
            <a:endParaRPr kumimoji="1" lang="ja-JP" altLang="en-US"/>
          </a:p>
        </p:txBody>
      </p:sp>
    </p:spTree>
    <p:extLst>
      <p:ext uri="{BB962C8B-B14F-4D97-AF65-F5344CB8AC3E}">
        <p14:creationId xmlns:p14="http://schemas.microsoft.com/office/powerpoint/2010/main" val="1760039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3757195-0321-4A9C-B795-75234087693B}" type="slidenum">
              <a:rPr kumimoji="1" lang="ja-JP" altLang="en-US" smtClean="0"/>
              <a:t>13</a:t>
            </a:fld>
            <a:endParaRPr kumimoji="1" lang="ja-JP" altLang="en-US"/>
          </a:p>
        </p:txBody>
      </p:sp>
    </p:spTree>
    <p:extLst>
      <p:ext uri="{BB962C8B-B14F-4D97-AF65-F5344CB8AC3E}">
        <p14:creationId xmlns:p14="http://schemas.microsoft.com/office/powerpoint/2010/main" val="1760039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339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白紙">
    <p:bg>
      <p:bgPr>
        <a:solidFill>
          <a:srgbClr val="FFFFCC"/>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FC63A52E-2516-7042-AAE6-8E80B15AF149}"/>
              </a:ext>
            </a:extLst>
          </p:cNvPr>
          <p:cNvSpPr/>
          <p:nvPr userDrawn="1"/>
        </p:nvSpPr>
        <p:spPr>
          <a:xfrm>
            <a:off x="0" y="0"/>
            <a:ext cx="9144000" cy="105273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6" name="タイトル 1">
            <a:extLst>
              <a:ext uri="{FF2B5EF4-FFF2-40B4-BE49-F238E27FC236}">
                <a16:creationId xmlns:a16="http://schemas.microsoft.com/office/drawing/2014/main" id="{E00D6D29-FC56-F643-8E62-5EC83B265CE5}"/>
              </a:ext>
            </a:extLst>
          </p:cNvPr>
          <p:cNvSpPr>
            <a:spLocks noGrp="1"/>
          </p:cNvSpPr>
          <p:nvPr>
            <p:ph type="title"/>
          </p:nvPr>
        </p:nvSpPr>
        <p:spPr>
          <a:xfrm>
            <a:off x="0" y="260648"/>
            <a:ext cx="9144000" cy="792088"/>
          </a:xfrm>
          <a:prstGeom prst="rect">
            <a:avLst/>
          </a:prstGeom>
        </p:spPr>
        <p:txBody>
          <a:bodyPr>
            <a:normAutofit/>
          </a:bodyPr>
          <a:lstStyle>
            <a:lvl1pPr>
              <a:defRPr sz="3200" baseline="0">
                <a:latin typeface="ＭＳ Ｐゴシック" panose="020B0600070205080204" pitchFamily="34" charset="-128"/>
              </a:defRPr>
            </a:lvl1pPr>
          </a:lstStyle>
          <a:p>
            <a:r>
              <a:rPr kumimoji="1" lang="ja-JP" altLang="en-US"/>
              <a:t>マスター タイトルの書式設定</a:t>
            </a:r>
          </a:p>
        </p:txBody>
      </p:sp>
    </p:spTree>
    <p:extLst>
      <p:ext uri="{BB962C8B-B14F-4D97-AF65-F5344CB8AC3E}">
        <p14:creationId xmlns:p14="http://schemas.microsoft.com/office/powerpoint/2010/main" val="1712045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タイトル スライド">
    <p:bg>
      <p:bgPr>
        <a:solidFill>
          <a:srgbClr val="FFFFCC"/>
        </a:solidFill>
        <a:effectLst/>
      </p:bgPr>
    </p:bg>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C8832982-955E-7444-B7F6-0F3220B1EB06}"/>
              </a:ext>
            </a:extLst>
          </p:cNvPr>
          <p:cNvSpPr/>
          <p:nvPr userDrawn="1"/>
        </p:nvSpPr>
        <p:spPr>
          <a:xfrm>
            <a:off x="0" y="0"/>
            <a:ext cx="9144000" cy="1052736"/>
          </a:xfrm>
          <a:prstGeom prst="rect">
            <a:avLst/>
          </a:prstGeom>
          <a:solidFill>
            <a:srgbClr val="DAF18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7" name="タイトル 1">
            <a:extLst>
              <a:ext uri="{FF2B5EF4-FFF2-40B4-BE49-F238E27FC236}">
                <a16:creationId xmlns:a16="http://schemas.microsoft.com/office/drawing/2014/main" id="{F7877234-703A-1649-86B2-DBA2CC1C2897}"/>
              </a:ext>
            </a:extLst>
          </p:cNvPr>
          <p:cNvSpPr>
            <a:spLocks noGrp="1"/>
          </p:cNvSpPr>
          <p:nvPr>
            <p:ph type="title"/>
          </p:nvPr>
        </p:nvSpPr>
        <p:spPr>
          <a:xfrm>
            <a:off x="1979712" y="260648"/>
            <a:ext cx="7164288" cy="792088"/>
          </a:xfrm>
          <a:prstGeom prst="rect">
            <a:avLst/>
          </a:prstGeom>
        </p:spPr>
        <p:txBody>
          <a:bodyPr>
            <a:normAutofit/>
          </a:bodyPr>
          <a:lstStyle>
            <a:lvl1pPr>
              <a:defRPr sz="3800" baseline="0">
                <a:latin typeface="ＭＳ Ｐゴシック" panose="020B0600070205080204" pitchFamily="34" charset="-128"/>
              </a:defRPr>
            </a:lvl1pPr>
          </a:lstStyle>
          <a:p>
            <a:r>
              <a:rPr kumimoji="1" lang="ja-JP" altLang="en-US"/>
              <a:t>マスター タイトルの書式設定</a:t>
            </a:r>
          </a:p>
        </p:txBody>
      </p:sp>
      <p:sp>
        <p:nvSpPr>
          <p:cNvPr id="8" name="正方形/長方形 7">
            <a:extLst>
              <a:ext uri="{FF2B5EF4-FFF2-40B4-BE49-F238E27FC236}">
                <a16:creationId xmlns:a16="http://schemas.microsoft.com/office/drawing/2014/main" id="{0DC76043-3E52-D24B-8B25-5A5795B87692}"/>
              </a:ext>
            </a:extLst>
          </p:cNvPr>
          <p:cNvSpPr/>
          <p:nvPr userDrawn="1"/>
        </p:nvSpPr>
        <p:spPr>
          <a:xfrm>
            <a:off x="0" y="0"/>
            <a:ext cx="1691680" cy="1052736"/>
          </a:xfrm>
          <a:prstGeom prst="rect">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9" name="テキスト ボックス 1">
            <a:extLst>
              <a:ext uri="{FF2B5EF4-FFF2-40B4-BE49-F238E27FC236}">
                <a16:creationId xmlns:a16="http://schemas.microsoft.com/office/drawing/2014/main" id="{961B1DBD-65DD-6D47-998A-71C4D13E5CC8}"/>
              </a:ext>
            </a:extLst>
          </p:cNvPr>
          <p:cNvSpPr txBox="1">
            <a:spLocks noChangeArrowheads="1"/>
          </p:cNvSpPr>
          <p:nvPr userDrawn="1"/>
        </p:nvSpPr>
        <p:spPr bwMode="auto">
          <a:xfrm>
            <a:off x="0" y="396000"/>
            <a:ext cx="16672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803275" eaLnBrk="0" hangingPunct="0">
              <a:tabLst>
                <a:tab pos="4305300" algn="l"/>
              </a:tabLst>
              <a:defRPr kumimoji="1">
                <a:solidFill>
                  <a:schemeClr val="tx1"/>
                </a:solidFill>
                <a:latin typeface="Calibri" pitchFamily="34" charset="0"/>
                <a:ea typeface="ＭＳ Ｐゴシック" pitchFamily="50" charset="-128"/>
              </a:defRPr>
            </a:lvl1pPr>
            <a:lvl2pPr marL="742950" indent="-285750" defTabSz="803275" eaLnBrk="0" hangingPunct="0">
              <a:tabLst>
                <a:tab pos="4305300" algn="l"/>
              </a:tabLst>
              <a:defRPr kumimoji="1">
                <a:solidFill>
                  <a:schemeClr val="tx1"/>
                </a:solidFill>
                <a:latin typeface="Calibri" pitchFamily="34" charset="0"/>
                <a:ea typeface="ＭＳ Ｐゴシック" pitchFamily="50" charset="-128"/>
              </a:defRPr>
            </a:lvl2pPr>
            <a:lvl3pPr marL="1143000" indent="-228600" defTabSz="803275" eaLnBrk="0" hangingPunct="0">
              <a:tabLst>
                <a:tab pos="4305300" algn="l"/>
              </a:tabLst>
              <a:defRPr kumimoji="1">
                <a:solidFill>
                  <a:schemeClr val="tx1"/>
                </a:solidFill>
                <a:latin typeface="Calibri" pitchFamily="34" charset="0"/>
                <a:ea typeface="ＭＳ Ｐゴシック" pitchFamily="50" charset="-128"/>
              </a:defRPr>
            </a:lvl3pPr>
            <a:lvl4pPr marL="1600200" indent="-228600" defTabSz="803275" eaLnBrk="0" hangingPunct="0">
              <a:tabLst>
                <a:tab pos="4305300" algn="l"/>
              </a:tabLst>
              <a:defRPr kumimoji="1">
                <a:solidFill>
                  <a:schemeClr val="tx1"/>
                </a:solidFill>
                <a:latin typeface="Calibri" pitchFamily="34" charset="0"/>
                <a:ea typeface="ＭＳ Ｐゴシック" pitchFamily="50" charset="-128"/>
              </a:defRPr>
            </a:lvl4pPr>
            <a:lvl5pPr marL="2057400" indent="-228600" defTabSz="803275" eaLnBrk="0" hangingPunct="0">
              <a:tabLst>
                <a:tab pos="4305300" algn="l"/>
              </a:tabLst>
              <a:defRPr kumimoji="1">
                <a:solidFill>
                  <a:schemeClr val="tx1"/>
                </a:solidFill>
                <a:latin typeface="Calibri" pitchFamily="34" charset="0"/>
                <a:ea typeface="ＭＳ Ｐゴシック" pitchFamily="50" charset="-128"/>
              </a:defRPr>
            </a:lvl5pPr>
            <a:lvl6pPr marL="2514600" indent="-228600" defTabSz="803275" eaLnBrk="0" fontAlgn="base" hangingPunct="0">
              <a:spcBef>
                <a:spcPct val="0"/>
              </a:spcBef>
              <a:spcAft>
                <a:spcPct val="0"/>
              </a:spcAft>
              <a:tabLst>
                <a:tab pos="4305300" algn="l"/>
              </a:tabLst>
              <a:defRPr kumimoji="1">
                <a:solidFill>
                  <a:schemeClr val="tx1"/>
                </a:solidFill>
                <a:latin typeface="Calibri" pitchFamily="34" charset="0"/>
                <a:ea typeface="ＭＳ Ｐゴシック" pitchFamily="50" charset="-128"/>
              </a:defRPr>
            </a:lvl6pPr>
            <a:lvl7pPr marL="2971800" indent="-228600" defTabSz="803275" eaLnBrk="0" fontAlgn="base" hangingPunct="0">
              <a:spcBef>
                <a:spcPct val="0"/>
              </a:spcBef>
              <a:spcAft>
                <a:spcPct val="0"/>
              </a:spcAft>
              <a:tabLst>
                <a:tab pos="4305300" algn="l"/>
              </a:tabLst>
              <a:defRPr kumimoji="1">
                <a:solidFill>
                  <a:schemeClr val="tx1"/>
                </a:solidFill>
                <a:latin typeface="Calibri" pitchFamily="34" charset="0"/>
                <a:ea typeface="ＭＳ Ｐゴシック" pitchFamily="50" charset="-128"/>
              </a:defRPr>
            </a:lvl7pPr>
            <a:lvl8pPr marL="3429000" indent="-228600" defTabSz="803275" eaLnBrk="0" fontAlgn="base" hangingPunct="0">
              <a:spcBef>
                <a:spcPct val="0"/>
              </a:spcBef>
              <a:spcAft>
                <a:spcPct val="0"/>
              </a:spcAft>
              <a:tabLst>
                <a:tab pos="4305300" algn="l"/>
              </a:tabLst>
              <a:defRPr kumimoji="1">
                <a:solidFill>
                  <a:schemeClr val="tx1"/>
                </a:solidFill>
                <a:latin typeface="Calibri" pitchFamily="34" charset="0"/>
                <a:ea typeface="ＭＳ Ｐゴシック" pitchFamily="50" charset="-128"/>
              </a:defRPr>
            </a:lvl8pPr>
            <a:lvl9pPr marL="3886200" indent="-228600" defTabSz="803275" eaLnBrk="0" fontAlgn="base" hangingPunct="0">
              <a:spcBef>
                <a:spcPct val="0"/>
              </a:spcBef>
              <a:spcAft>
                <a:spcPct val="0"/>
              </a:spcAft>
              <a:tabLst>
                <a:tab pos="4305300" algn="l"/>
              </a:tabLst>
              <a:defRPr kumimoji="1">
                <a:solidFill>
                  <a:schemeClr val="tx1"/>
                </a:solidFill>
                <a:latin typeface="Calibri" pitchFamily="34" charset="0"/>
                <a:ea typeface="ＭＳ Ｐゴシック" pitchFamily="50" charset="-128"/>
              </a:defRPr>
            </a:lvl9pPr>
          </a:lstStyle>
          <a:p>
            <a:pPr algn="ctr" eaLnBrk="1" fontAlgn="base" hangingPunct="1">
              <a:spcBef>
                <a:spcPct val="0"/>
              </a:spcBef>
              <a:spcAft>
                <a:spcPct val="0"/>
              </a:spcAft>
            </a:pPr>
            <a:r>
              <a:rPr lang="ja-JP" altLang="en-US" sz="2800" b="1" baseline="0">
                <a:solidFill>
                  <a:schemeClr val="bg1"/>
                </a:solidFill>
                <a:latin typeface="+mj-ea"/>
                <a:ea typeface="+mj-ea"/>
              </a:rPr>
              <a:t>ワーク</a:t>
            </a:r>
            <a:endParaRPr lang="ja-JP" altLang="en-US" sz="2800" b="1" baseline="0" dirty="0">
              <a:solidFill>
                <a:schemeClr val="bg1"/>
              </a:solidFill>
              <a:latin typeface="+mj-ea"/>
              <a:ea typeface="+mj-ea"/>
            </a:endParaRPr>
          </a:p>
        </p:txBody>
      </p:sp>
    </p:spTree>
    <p:extLst>
      <p:ext uri="{BB962C8B-B14F-4D97-AF65-F5344CB8AC3E}">
        <p14:creationId xmlns:p14="http://schemas.microsoft.com/office/powerpoint/2010/main" val="1468329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ユーザー設定レイアウト">
    <p:bg>
      <p:bgPr>
        <a:solidFill>
          <a:srgbClr val="FFFFCC"/>
        </a:solidFill>
        <a:effectLst/>
      </p:bgPr>
    </p:bg>
    <p:spTree>
      <p:nvGrpSpPr>
        <p:cNvPr id="1" name=""/>
        <p:cNvGrpSpPr/>
        <p:nvPr/>
      </p:nvGrpSpPr>
      <p:grpSpPr>
        <a:xfrm>
          <a:off x="0" y="0"/>
          <a:ext cx="0" cy="0"/>
          <a:chOff x="0" y="0"/>
          <a:chExt cx="0" cy="0"/>
        </a:xfrm>
      </p:grpSpPr>
      <p:sp>
        <p:nvSpPr>
          <p:cNvPr id="7" name="角丸四角形 6">
            <a:extLst>
              <a:ext uri="{FF2B5EF4-FFF2-40B4-BE49-F238E27FC236}">
                <a16:creationId xmlns:a16="http://schemas.microsoft.com/office/drawing/2014/main" id="{55F281BA-BCDB-7841-8B34-EC171C744E21}"/>
              </a:ext>
            </a:extLst>
          </p:cNvPr>
          <p:cNvSpPr/>
          <p:nvPr userDrawn="1"/>
        </p:nvSpPr>
        <p:spPr>
          <a:xfrm>
            <a:off x="629206" y="288000"/>
            <a:ext cx="7885587" cy="783163"/>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rtlCol="0" anchor="ctr"/>
          <a:lstStyle/>
          <a:p>
            <a:pPr algn="ctr"/>
            <a:endParaRPr kumimoji="1" lang="ja-JP" altLang="en-US"/>
          </a:p>
        </p:txBody>
      </p:sp>
      <p:sp>
        <p:nvSpPr>
          <p:cNvPr id="8" name="タイトル 1">
            <a:extLst>
              <a:ext uri="{FF2B5EF4-FFF2-40B4-BE49-F238E27FC236}">
                <a16:creationId xmlns:a16="http://schemas.microsoft.com/office/drawing/2014/main" id="{2D89D701-60C6-5F47-9231-B151A1DCEFE2}"/>
              </a:ext>
            </a:extLst>
          </p:cNvPr>
          <p:cNvSpPr>
            <a:spLocks noGrp="1"/>
          </p:cNvSpPr>
          <p:nvPr>
            <p:ph type="title"/>
          </p:nvPr>
        </p:nvSpPr>
        <p:spPr>
          <a:xfrm>
            <a:off x="0" y="260648"/>
            <a:ext cx="9144000" cy="792088"/>
          </a:xfrm>
          <a:prstGeom prst="rect">
            <a:avLst/>
          </a:prstGeom>
          <a:noFill/>
        </p:spPr>
        <p:txBody>
          <a:bodyPr>
            <a:normAutofit/>
          </a:bodyPr>
          <a:lstStyle>
            <a:lvl1pPr>
              <a:defRPr sz="3800" baseline="0">
                <a:latin typeface="ＭＳ Ｐゴシック" panose="020B0600070205080204" pitchFamily="34" charset="-128"/>
              </a:defRPr>
            </a:lvl1pPr>
          </a:lstStyle>
          <a:p>
            <a:r>
              <a:rPr kumimoji="1" lang="ja-JP" altLang="en-US"/>
              <a:t>マスター タイトルの書式設定</a:t>
            </a:r>
          </a:p>
        </p:txBody>
      </p:sp>
    </p:spTree>
    <p:extLst>
      <p:ext uri="{BB962C8B-B14F-4D97-AF65-F5344CB8AC3E}">
        <p14:creationId xmlns:p14="http://schemas.microsoft.com/office/powerpoint/2010/main" val="2072261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bg>
      <p:bgPr>
        <a:solidFill>
          <a:srgbClr val="FFFFC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60614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0596843"/>
      </p:ext>
    </p:extLst>
  </p:cSld>
  <p:clrMap bg1="lt1" tx1="dk1" bg2="lt2" tx2="dk2" accent1="accent1" accent2="accent2" accent3="accent3" accent4="accent4" accent5="accent5" accent6="accent6" hlink="hlink" folHlink="folHlink"/>
  <p:sldLayoutIdLst>
    <p:sldLayoutId id="2147483794" r:id="rId1"/>
    <p:sldLayoutId id="2147483799" r:id="rId2"/>
    <p:sldLayoutId id="2147483806" r:id="rId3"/>
    <p:sldLayoutId id="2147483808" r:id="rId4"/>
    <p:sldLayoutId id="2147483809" r:id="rId5"/>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6D59B858-EBCF-4972-BE98-3474C7EEA93E}"/>
              </a:ext>
            </a:extLst>
          </p:cNvPr>
          <p:cNvPicPr>
            <a:picLocks noChangeAspect="1"/>
          </p:cNvPicPr>
          <p:nvPr/>
        </p:nvPicPr>
        <p:blipFill>
          <a:blip r:embed="rId3"/>
          <a:stretch>
            <a:fillRect/>
          </a:stretch>
        </p:blipFill>
        <p:spPr>
          <a:xfrm>
            <a:off x="7164288" y="1156274"/>
            <a:ext cx="1152244" cy="755970"/>
          </a:xfrm>
          <a:prstGeom prst="rect">
            <a:avLst/>
          </a:prstGeom>
        </p:spPr>
      </p:pic>
      <p:pic>
        <p:nvPicPr>
          <p:cNvPr id="3" name="図 2">
            <a:extLst>
              <a:ext uri="{FF2B5EF4-FFF2-40B4-BE49-F238E27FC236}">
                <a16:creationId xmlns:a16="http://schemas.microsoft.com/office/drawing/2014/main" id="{C5C2A841-AB98-4516-8002-0F8674BEF385}"/>
              </a:ext>
            </a:extLst>
          </p:cNvPr>
          <p:cNvPicPr>
            <a:picLocks noChangeAspect="1"/>
          </p:cNvPicPr>
          <p:nvPr/>
        </p:nvPicPr>
        <p:blipFill rotWithShape="1">
          <a:blip r:embed="rId4"/>
          <a:srcRect r="12961"/>
          <a:stretch/>
        </p:blipFill>
        <p:spPr>
          <a:xfrm>
            <a:off x="683568" y="3284984"/>
            <a:ext cx="7614619" cy="3090940"/>
          </a:xfrm>
          <a:prstGeom prst="rect">
            <a:avLst/>
          </a:prstGeom>
        </p:spPr>
      </p:pic>
    </p:spTree>
    <p:extLst>
      <p:ext uri="{BB962C8B-B14F-4D97-AF65-F5344CB8AC3E}">
        <p14:creationId xmlns:p14="http://schemas.microsoft.com/office/powerpoint/2010/main" val="3336188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514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570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8229E79A-D524-4731-83FA-3704D858290B}"/>
              </a:ext>
            </a:extLst>
          </p:cNvPr>
          <p:cNvPicPr>
            <a:picLocks noChangeAspect="1"/>
          </p:cNvPicPr>
          <p:nvPr/>
        </p:nvPicPr>
        <p:blipFill>
          <a:blip r:embed="rId4"/>
          <a:stretch>
            <a:fillRect/>
          </a:stretch>
        </p:blipFill>
        <p:spPr>
          <a:xfrm>
            <a:off x="6756424" y="1572694"/>
            <a:ext cx="1152244" cy="755970"/>
          </a:xfrm>
          <a:prstGeom prst="rect">
            <a:avLst/>
          </a:prstGeom>
        </p:spPr>
      </p:pic>
      <p:pic>
        <p:nvPicPr>
          <p:cNvPr id="3" name="図 2">
            <a:extLst>
              <a:ext uri="{FF2B5EF4-FFF2-40B4-BE49-F238E27FC236}">
                <a16:creationId xmlns:a16="http://schemas.microsoft.com/office/drawing/2014/main" id="{AD26DD28-E7E0-4487-8B09-D2F03F6D0721}"/>
              </a:ext>
            </a:extLst>
          </p:cNvPr>
          <p:cNvPicPr>
            <a:picLocks noChangeAspect="1"/>
          </p:cNvPicPr>
          <p:nvPr/>
        </p:nvPicPr>
        <p:blipFill>
          <a:blip r:embed="rId5"/>
          <a:stretch>
            <a:fillRect/>
          </a:stretch>
        </p:blipFill>
        <p:spPr>
          <a:xfrm>
            <a:off x="6132323" y="2228717"/>
            <a:ext cx="1511939" cy="755970"/>
          </a:xfrm>
          <a:prstGeom prst="rect">
            <a:avLst/>
          </a:prstGeom>
        </p:spPr>
      </p:pic>
      <p:pic>
        <p:nvPicPr>
          <p:cNvPr id="4" name="図 3">
            <a:extLst>
              <a:ext uri="{FF2B5EF4-FFF2-40B4-BE49-F238E27FC236}">
                <a16:creationId xmlns:a16="http://schemas.microsoft.com/office/drawing/2014/main" id="{1DDDF209-2D93-4A5B-88D6-AA492496F6C6}"/>
              </a:ext>
            </a:extLst>
          </p:cNvPr>
          <p:cNvPicPr>
            <a:picLocks noChangeAspect="1"/>
          </p:cNvPicPr>
          <p:nvPr/>
        </p:nvPicPr>
        <p:blipFill>
          <a:blip r:embed="rId6"/>
          <a:stretch>
            <a:fillRect/>
          </a:stretch>
        </p:blipFill>
        <p:spPr>
          <a:xfrm>
            <a:off x="2451964" y="3796991"/>
            <a:ext cx="1426588" cy="755970"/>
          </a:xfrm>
          <a:prstGeom prst="rect">
            <a:avLst/>
          </a:prstGeom>
        </p:spPr>
      </p:pic>
      <p:pic>
        <p:nvPicPr>
          <p:cNvPr id="5" name="図 4">
            <a:extLst>
              <a:ext uri="{FF2B5EF4-FFF2-40B4-BE49-F238E27FC236}">
                <a16:creationId xmlns:a16="http://schemas.microsoft.com/office/drawing/2014/main" id="{47B13D48-13DD-44D1-87C9-B30D8ADCCD69}"/>
              </a:ext>
            </a:extLst>
          </p:cNvPr>
          <p:cNvPicPr>
            <a:picLocks noChangeAspect="1"/>
          </p:cNvPicPr>
          <p:nvPr/>
        </p:nvPicPr>
        <p:blipFill>
          <a:blip r:embed="rId7"/>
          <a:stretch>
            <a:fillRect/>
          </a:stretch>
        </p:blipFill>
        <p:spPr>
          <a:xfrm>
            <a:off x="979999" y="4445063"/>
            <a:ext cx="1737511" cy="749873"/>
          </a:xfrm>
          <a:prstGeom prst="rect">
            <a:avLst/>
          </a:prstGeom>
        </p:spPr>
      </p:pic>
    </p:spTree>
    <p:extLst>
      <p:ext uri="{BB962C8B-B14F-4D97-AF65-F5344CB8AC3E}">
        <p14:creationId xmlns:p14="http://schemas.microsoft.com/office/powerpoint/2010/main" val="467087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2945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4254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8361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18130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41585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805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7199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50675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8149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6417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6136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32107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27181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0317790-1BFD-4308-A34C-A398C5F78612}"/>
              </a:ext>
            </a:extLst>
          </p:cNvPr>
          <p:cNvPicPr>
            <a:picLocks noChangeAspect="1"/>
          </p:cNvPicPr>
          <p:nvPr/>
        </p:nvPicPr>
        <p:blipFill>
          <a:blip r:embed="rId4"/>
          <a:stretch>
            <a:fillRect/>
          </a:stretch>
        </p:blipFill>
        <p:spPr>
          <a:xfrm>
            <a:off x="1062335" y="1999473"/>
            <a:ext cx="1152244" cy="749873"/>
          </a:xfrm>
          <a:prstGeom prst="rect">
            <a:avLst/>
          </a:prstGeom>
        </p:spPr>
      </p:pic>
      <p:pic>
        <p:nvPicPr>
          <p:cNvPr id="3" name="図 2">
            <a:extLst>
              <a:ext uri="{FF2B5EF4-FFF2-40B4-BE49-F238E27FC236}">
                <a16:creationId xmlns:a16="http://schemas.microsoft.com/office/drawing/2014/main" id="{4EE9C06F-532C-4BD8-94C1-F10677D56CE1}"/>
              </a:ext>
            </a:extLst>
          </p:cNvPr>
          <p:cNvPicPr>
            <a:picLocks noChangeAspect="1"/>
          </p:cNvPicPr>
          <p:nvPr/>
        </p:nvPicPr>
        <p:blipFill>
          <a:blip r:embed="rId5"/>
          <a:stretch>
            <a:fillRect/>
          </a:stretch>
        </p:blipFill>
        <p:spPr>
          <a:xfrm>
            <a:off x="4067944" y="2512082"/>
            <a:ext cx="1152244" cy="755970"/>
          </a:xfrm>
          <a:prstGeom prst="rect">
            <a:avLst/>
          </a:prstGeom>
        </p:spPr>
      </p:pic>
      <p:pic>
        <p:nvPicPr>
          <p:cNvPr id="4" name="図 3">
            <a:extLst>
              <a:ext uri="{FF2B5EF4-FFF2-40B4-BE49-F238E27FC236}">
                <a16:creationId xmlns:a16="http://schemas.microsoft.com/office/drawing/2014/main" id="{CC2242FA-A001-45A8-9097-8DB0F8437911}"/>
              </a:ext>
            </a:extLst>
          </p:cNvPr>
          <p:cNvPicPr>
            <a:picLocks noChangeAspect="1"/>
          </p:cNvPicPr>
          <p:nvPr/>
        </p:nvPicPr>
        <p:blipFill>
          <a:blip r:embed="rId6"/>
          <a:stretch>
            <a:fillRect/>
          </a:stretch>
        </p:blipFill>
        <p:spPr>
          <a:xfrm>
            <a:off x="7420421" y="3227734"/>
            <a:ext cx="1152244" cy="749873"/>
          </a:xfrm>
          <a:prstGeom prst="rect">
            <a:avLst/>
          </a:prstGeom>
        </p:spPr>
      </p:pic>
      <p:pic>
        <p:nvPicPr>
          <p:cNvPr id="5" name="図 4">
            <a:extLst>
              <a:ext uri="{FF2B5EF4-FFF2-40B4-BE49-F238E27FC236}">
                <a16:creationId xmlns:a16="http://schemas.microsoft.com/office/drawing/2014/main" id="{FEF72811-7F23-4C91-85DC-536CF6FD5CD1}"/>
              </a:ext>
            </a:extLst>
          </p:cNvPr>
          <p:cNvPicPr>
            <a:picLocks noChangeAspect="1"/>
          </p:cNvPicPr>
          <p:nvPr/>
        </p:nvPicPr>
        <p:blipFill>
          <a:blip r:embed="rId7"/>
          <a:stretch>
            <a:fillRect/>
          </a:stretch>
        </p:blipFill>
        <p:spPr>
          <a:xfrm>
            <a:off x="4409025" y="3743098"/>
            <a:ext cx="1152244" cy="755970"/>
          </a:xfrm>
          <a:prstGeom prst="rect">
            <a:avLst/>
          </a:prstGeom>
        </p:spPr>
      </p:pic>
      <p:pic>
        <p:nvPicPr>
          <p:cNvPr id="6" name="図 5">
            <a:extLst>
              <a:ext uri="{FF2B5EF4-FFF2-40B4-BE49-F238E27FC236}">
                <a16:creationId xmlns:a16="http://schemas.microsoft.com/office/drawing/2014/main" id="{7D0C1C54-BEA7-42EB-8A87-37776EF8464A}"/>
              </a:ext>
            </a:extLst>
          </p:cNvPr>
          <p:cNvPicPr>
            <a:picLocks noChangeAspect="1"/>
          </p:cNvPicPr>
          <p:nvPr/>
        </p:nvPicPr>
        <p:blipFill>
          <a:blip r:embed="rId8"/>
          <a:stretch>
            <a:fillRect/>
          </a:stretch>
        </p:blipFill>
        <p:spPr>
          <a:xfrm>
            <a:off x="2411760" y="5474700"/>
            <a:ext cx="1158340" cy="755970"/>
          </a:xfrm>
          <a:prstGeom prst="rect">
            <a:avLst/>
          </a:prstGeom>
        </p:spPr>
      </p:pic>
    </p:spTree>
    <p:extLst>
      <p:ext uri="{BB962C8B-B14F-4D97-AF65-F5344CB8AC3E}">
        <p14:creationId xmlns:p14="http://schemas.microsoft.com/office/powerpoint/2010/main" val="1238361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805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3315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1237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59528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7089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2681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7121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175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879894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2519</TotalTime>
  <Words>335</Words>
  <PresentationFormat>画面に合わせる (4:3)</PresentationFormat>
  <Paragraphs>23</Paragraphs>
  <Slides>27</Slides>
  <Notes>14</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27</vt:i4>
      </vt:variant>
    </vt:vector>
  </HeadingPairs>
  <TitlesOfParts>
    <vt:vector size="31" baseType="lpstr">
      <vt:lpstr>ＭＳ Ｐゴシック</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2019-03-08T11:16:33Z</cp:lastPrinted>
  <dcterms:created xsi:type="dcterms:W3CDTF">2019-01-16T00:27:08Z</dcterms:created>
  <dcterms:modified xsi:type="dcterms:W3CDTF">2019-03-19T02:22:45Z</dcterms:modified>
</cp:coreProperties>
</file>