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5" r:id="rId1"/>
  </p:sldMasterIdLst>
  <p:notesMasterIdLst>
    <p:notesMasterId r:id="rId4"/>
  </p:notesMasterIdLst>
  <p:handoutMasterIdLst>
    <p:handoutMasterId r:id="rId5"/>
  </p:handoutMasterIdLst>
  <p:sldIdLst>
    <p:sldId id="286" r:id="rId2"/>
    <p:sldId id="301" r:id="rId3"/>
  </p:sldIdLst>
  <p:sldSz cx="9144000" cy="6858000" type="screen4x3"/>
  <p:notesSz cx="6858000" cy="9144000"/>
  <p:defaultTextStyle>
    <a:defPPr>
      <a:defRPr lang="ja-JP"/>
    </a:defPPr>
    <a:lvl1pPr marL="0" algn="l" defTabSz="914324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162" algn="l" defTabSz="914324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324" algn="l" defTabSz="914324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486" algn="l" defTabSz="914324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647" algn="l" defTabSz="914324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5810" algn="l" defTabSz="914324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2972" algn="l" defTabSz="914324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134" algn="l" defTabSz="914324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296" algn="l" defTabSz="914324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FF66"/>
    <a:srgbClr val="66FF33"/>
    <a:srgbClr val="FFFFFF"/>
    <a:srgbClr val="FFCCCC"/>
    <a:srgbClr val="FFFF99"/>
    <a:srgbClr val="FF99CC"/>
    <a:srgbClr val="FF66FF"/>
    <a:srgbClr val="FF7C80"/>
    <a:srgbClr val="000099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64" autoAdjust="0"/>
    <p:restoredTop sz="92790" autoAdjust="0"/>
  </p:normalViewPr>
  <p:slideViewPr>
    <p:cSldViewPr snapToGrid="0">
      <p:cViewPr varScale="1">
        <p:scale>
          <a:sx n="93" d="100"/>
          <a:sy n="93" d="100"/>
        </p:scale>
        <p:origin x="174" y="72"/>
      </p:cViewPr>
      <p:guideLst>
        <p:guide orient="horz" pos="2160"/>
        <p:guide pos="288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>
      <p:cViewPr varScale="1">
        <p:scale>
          <a:sx n="80" d="100"/>
          <a:sy n="80" d="100"/>
        </p:scale>
        <p:origin x="-1506" y="-48"/>
      </p:cViewPr>
      <p:guideLst>
        <p:guide orient="horz" pos="2880"/>
        <p:guide pos="2160"/>
      </p:guideLst>
    </p:cSldViewPr>
  </p:notesViewPr>
  <p:gridSpacing cx="72010" cy="7201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BE8D2C-E0B3-4F8C-9968-1FBE47DF2231}" type="datetimeFigureOut">
              <a:rPr kumimoji="1" lang="ja-JP" altLang="en-US" smtClean="0"/>
              <a:pPr/>
              <a:t>2021/3/15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4FFCA4-1CF5-49BD-9F68-A15EB709BD9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54709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7AC8B0-4882-4F65-BD82-45EBFB6474A7}" type="datetimeFigureOut">
              <a:rPr kumimoji="1" lang="ja-JP" altLang="en-US" smtClean="0"/>
              <a:pPr/>
              <a:t>2021/3/15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438FDD-594E-4569-9FC8-48E2D58FF56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18059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0212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51063" algn="l" defTabSz="110212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102126" algn="l" defTabSz="110212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653189" algn="l" defTabSz="110212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204253" algn="l" defTabSz="110212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755316" algn="l" defTabSz="110212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306379" algn="l" defTabSz="110212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857442" algn="l" defTabSz="110212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408505" algn="l" defTabSz="110212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438FDD-594E-4569-9FC8-48E2D58FF567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81905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無地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無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6" r:id="rId1"/>
    <p:sldLayoutId id="2147483657" r:id="rId2"/>
  </p:sldLayoutIdLst>
  <p:txStyles>
    <p:titleStyle>
      <a:lvl1pPr algn="ctr" defTabSz="914324" rtl="0" eaLnBrk="1" latinLnBrk="0" hangingPunct="1">
        <a:spcBef>
          <a:spcPct val="0"/>
        </a:spcBef>
        <a:buNone/>
        <a:defRPr kumimoji="1" sz="4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72" indent="-342872" algn="l" defTabSz="914324" rtl="0" eaLnBrk="1" latinLnBrk="0" hangingPunct="1">
        <a:spcBef>
          <a:spcPct val="20000"/>
        </a:spcBef>
        <a:buFont typeface="Arial" pitchFamily="34" charset="0"/>
        <a:buChar char="•"/>
        <a:defRPr kumimoji="1"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742888" indent="-285726" algn="l" defTabSz="914324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05" indent="-228582" algn="l" defTabSz="914324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067" indent="-228582" algn="l" defTabSz="914324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229" indent="-228582" algn="l" defTabSz="914324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391" indent="-228582" algn="l" defTabSz="914324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553" indent="-228582" algn="l" defTabSz="914324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714" indent="-228582" algn="l" defTabSz="914324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878" indent="-228582" algn="l" defTabSz="914324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324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62" algn="l" defTabSz="914324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24" algn="l" defTabSz="914324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486" algn="l" defTabSz="914324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47" algn="l" defTabSz="914324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810" algn="l" defTabSz="914324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972" algn="l" defTabSz="914324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134" algn="l" defTabSz="914324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296" algn="l" defTabSz="914324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47329819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3386</TotalTime>
  <Words>1</Words>
  <PresentationFormat>画面に合わせる (4:3)</PresentationFormat>
  <Paragraphs>1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1_Office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2016-03-07T05:02:03Z</cp:lastPrinted>
  <dcterms:created xsi:type="dcterms:W3CDTF">2016-02-17T08:16:03Z</dcterms:created>
  <dcterms:modified xsi:type="dcterms:W3CDTF">2021-03-15T09:15:59Z</dcterms:modified>
</cp:coreProperties>
</file>

<file path=docProps/thumbnail.jpeg>
</file>