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6"/>
  </p:notesMasterIdLst>
  <p:handoutMasterIdLst>
    <p:handoutMasterId r:id="rId27"/>
  </p:handoutMasterIdLst>
  <p:sldIdLst>
    <p:sldId id="304" r:id="rId2"/>
    <p:sldId id="326" r:id="rId3"/>
    <p:sldId id="258" r:id="rId4"/>
    <p:sldId id="289" r:id="rId5"/>
    <p:sldId id="321" r:id="rId6"/>
    <p:sldId id="323" r:id="rId7"/>
    <p:sldId id="261" r:id="rId8"/>
    <p:sldId id="310" r:id="rId9"/>
    <p:sldId id="315" r:id="rId10"/>
    <p:sldId id="317" r:id="rId11"/>
    <p:sldId id="318" r:id="rId12"/>
    <p:sldId id="327" r:id="rId13"/>
    <p:sldId id="328" r:id="rId14"/>
    <p:sldId id="262" r:id="rId15"/>
    <p:sldId id="263" r:id="rId16"/>
    <p:sldId id="264" r:id="rId17"/>
    <p:sldId id="290" r:id="rId18"/>
    <p:sldId id="291" r:id="rId19"/>
    <p:sldId id="292" r:id="rId20"/>
    <p:sldId id="268" r:id="rId21"/>
    <p:sldId id="269" r:id="rId22"/>
    <p:sldId id="294" r:id="rId23"/>
    <p:sldId id="271" r:id="rId24"/>
    <p:sldId id="309" r:id="rId25"/>
  </p:sldIdLst>
  <p:sldSz cx="9144000" cy="6858000" type="screen4x3"/>
  <p:notesSz cx="6858000" cy="9144000"/>
  <p:defaultTextStyle>
    <a:defPPr>
      <a:defRPr lang="ja-JP"/>
    </a:defPPr>
    <a:lvl1pPr marL="0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62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324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86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647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810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972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134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296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66FF33"/>
    <a:srgbClr val="FFFFFF"/>
    <a:srgbClr val="FFCCCC"/>
    <a:srgbClr val="FFFF99"/>
    <a:srgbClr val="FF99CC"/>
    <a:srgbClr val="FF66FF"/>
    <a:srgbClr val="FF7C80"/>
    <a:srgbClr val="0000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250" autoAdjust="0"/>
    <p:restoredTop sz="92761" autoAdjust="0"/>
  </p:normalViewPr>
  <p:slideViewPr>
    <p:cSldViewPr snapToGrid="0">
      <p:cViewPr>
        <p:scale>
          <a:sx n="100" d="100"/>
          <a:sy n="100" d="100"/>
        </p:scale>
        <p:origin x="534" y="204"/>
      </p:cViewPr>
      <p:guideLst>
        <p:guide orient="horz" pos="2160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1506" y="-48"/>
      </p:cViewPr>
      <p:guideLst>
        <p:guide orient="horz" pos="2880"/>
        <p:guide pos="2160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E8D2C-E0B3-4F8C-9968-1FBE47DF2231}" type="datetimeFigureOut">
              <a:rPr kumimoji="1" lang="ja-JP" altLang="en-US" smtClean="0"/>
              <a:pPr/>
              <a:t>2021/3/20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FFCA4-1CF5-49BD-9F68-A15EB709BD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47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AC8B0-4882-4F65-BD82-45EBFB6474A7}" type="datetimeFigureOut">
              <a:rPr kumimoji="1" lang="ja-JP" altLang="en-US" smtClean="0"/>
              <a:pPr/>
              <a:t>2021/3/20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38FDD-594E-4569-9FC8-48E2D58FF56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0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51063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102126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653189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204253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755316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306379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857442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408505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467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074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358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217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080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2000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707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65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6449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無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無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ctr" defTabSz="914324" rtl="0" eaLnBrk="1" latinLnBrk="0" hangingPunct="1">
        <a:spcBef>
          <a:spcPct val="0"/>
        </a:spcBef>
        <a:buNone/>
        <a:defRPr kumimoji="1"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2" indent="-34287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8" indent="-285726" algn="l" defTabSz="914324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5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7" indent="-228582" algn="l" defTabSz="914324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9" indent="-228582" algn="l" defTabSz="914324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91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3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4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8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2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4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6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7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10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2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4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6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36.png"/><Relationship Id="rId3" Type="http://schemas.openxmlformats.org/officeDocument/2006/relationships/image" Target="../media/image30.png"/><Relationship Id="rId7" Type="http://schemas.openxmlformats.org/officeDocument/2006/relationships/image" Target="../media/image28.png"/><Relationship Id="rId12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24.png"/><Relationship Id="rId4" Type="http://schemas.openxmlformats.org/officeDocument/2006/relationships/image" Target="../media/image32.png"/><Relationship Id="rId9" Type="http://schemas.openxmlformats.org/officeDocument/2006/relationships/image" Target="../media/image23.png"/><Relationship Id="rId1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openxmlformats.org/officeDocument/2006/relationships/image" Target="../media/image25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AD858200-B080-4D01-96CA-7E34E13F93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671" y="1126972"/>
            <a:ext cx="1030313" cy="1213209"/>
          </a:xfrm>
          <a:prstGeom prst="rect">
            <a:avLst/>
          </a:prstGeom>
        </p:spPr>
      </p:pic>
      <p:pic>
        <p:nvPicPr>
          <p:cNvPr id="17" name="図 16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B8A5967A-AC87-44A0-8A02-A621D74025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525" y="3850061"/>
            <a:ext cx="1289992" cy="719199"/>
          </a:xfrm>
          <a:prstGeom prst="rect">
            <a:avLst/>
          </a:prstGeom>
        </p:spPr>
      </p:pic>
      <p:pic>
        <p:nvPicPr>
          <p:cNvPr id="21" name="図 2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F3DE16EA-C35E-411E-890C-4C3AB193F5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264" y="4531947"/>
            <a:ext cx="1423038" cy="1048877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FF60339D-ABB7-4DDE-BCFC-56B2521BD5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6524" y="3868944"/>
            <a:ext cx="1289991" cy="719199"/>
          </a:xfrm>
          <a:prstGeom prst="rect">
            <a:avLst/>
          </a:prstGeom>
        </p:spPr>
      </p:pic>
      <p:pic>
        <p:nvPicPr>
          <p:cNvPr id="59" name="図 58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32C1F2B9-4D1A-4D14-A6A4-0B8026AB22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35" y="2565683"/>
            <a:ext cx="1814400" cy="916364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D31DCA0B-F71D-48E2-9160-56AF809F0B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96205" y="2694896"/>
            <a:ext cx="1289991" cy="71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01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222E-6 L 0.10503 0.18449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3" y="9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59259E-6 L -0.09427 -0.15417 " pathEditMode="relative" rAng="0" ptsTypes="AA">
                                      <p:cBhvr>
                                        <p:cTn id="1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-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2.77778E-6 1.48148E-6 L -0.32864 0.00903 " pathEditMode="relative" rAng="0" ptsTypes="AA">
                                      <p:cBhvr>
                                        <p:cTn id="2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41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0.25 0.00532 " pathEditMode="relative" rAng="0" ptsTypes="AA">
                                      <p:cBhvr>
                                        <p:cTn id="34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0.16632 -0.21412 " pathEditMode="relative" rAng="0" ptsTypes="AA">
                                      <p:cBhvr>
                                        <p:cTn id="42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16" y="-1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7 L -0.08819 0.11065 " pathEditMode="relative" rAng="0" ptsTypes="AA">
                                      <p:cBhvr>
                                        <p:cTn id="50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10" y="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63B696AD-3B2A-4F56-ADD9-D96EC611F5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38605" y="2357248"/>
            <a:ext cx="2642202" cy="2527876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15C7CCE3-99F3-475A-B3FA-887EA7B718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9044" y="2446168"/>
            <a:ext cx="2629499" cy="2438956"/>
          </a:xfrm>
          <a:prstGeom prst="rect">
            <a:avLst/>
          </a:prstGeom>
        </p:spPr>
      </p:pic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C0BCD51-4B42-4186-A38E-05DCE34A2299}"/>
              </a:ext>
            </a:extLst>
          </p:cNvPr>
          <p:cNvGrpSpPr/>
          <p:nvPr/>
        </p:nvGrpSpPr>
        <p:grpSpPr>
          <a:xfrm>
            <a:off x="3156255" y="2979865"/>
            <a:ext cx="2794637" cy="1973035"/>
            <a:chOff x="3156255" y="2979865"/>
            <a:chExt cx="2794637" cy="1973035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28651163-4EFD-4656-BB82-33DA477E5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156255" y="3415850"/>
              <a:ext cx="2794637" cy="1537050"/>
            </a:xfrm>
            <a:prstGeom prst="rect">
              <a:avLst/>
            </a:prstGeom>
          </p:spPr>
        </p:pic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4C32AB6-CB2F-4932-98B4-D7F55D1D8063}"/>
                </a:ext>
              </a:extLst>
            </p:cNvPr>
            <p:cNvSpPr txBox="1"/>
            <p:nvPr/>
          </p:nvSpPr>
          <p:spPr>
            <a:xfrm>
              <a:off x="3793167" y="2979865"/>
              <a:ext cx="1631619" cy="395469"/>
            </a:xfrm>
            <a:prstGeom prst="rect">
              <a:avLst/>
            </a:prstGeom>
            <a:noFill/>
          </p:spPr>
          <p:txBody>
            <a:bodyPr vert="horz" wrap="none" lIns="110213" tIns="55106" rIns="110213" bIns="55106" rtlCol="0">
              <a:spAutoFit/>
            </a:bodyPr>
            <a:lstStyle/>
            <a:p>
              <a:pPr>
                <a:lnSpc>
                  <a:spcPts val="2411"/>
                </a:lnSpc>
              </a:pPr>
              <a:r>
                <a:rPr kumimoji="1" lang="ja-JP" altLang="en-US" sz="1700" dirty="0"/>
                <a:t>クレジットカード</a:t>
              </a:r>
            </a:p>
          </p:txBody>
        </p: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BD19E329-A3B6-428D-95CF-C5A34C40F6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84304" y="1631385"/>
            <a:ext cx="3086309" cy="1348480"/>
          </a:xfrm>
          <a:prstGeom prst="rect">
            <a:avLst/>
          </a:prstGeom>
        </p:spPr>
      </p:pic>
      <p:pic>
        <p:nvPicPr>
          <p:cNvPr id="30" name="図 29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26A643E9-1ACD-4EFE-B0C4-A07919F418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00" y="5042841"/>
            <a:ext cx="2160000" cy="42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30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AC48B615-5214-4FA5-9E10-67B399E223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00" y="5042841"/>
            <a:ext cx="2160000" cy="428370"/>
          </a:xfrm>
          <a:prstGeom prst="rect">
            <a:avLst/>
          </a:prstGeom>
        </p:spPr>
      </p:pic>
      <p:pic>
        <p:nvPicPr>
          <p:cNvPr id="45" name="図 44" descr="p1_黄色矢印_2.png">
            <a:extLst>
              <a:ext uri="{FF2B5EF4-FFF2-40B4-BE49-F238E27FC236}">
                <a16:creationId xmlns:a16="http://schemas.microsoft.com/office/drawing/2014/main" id="{2E9C6A54-C0F0-4AEC-9FBC-9F94F2F740C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97956">
            <a:off x="1849256" y="3642969"/>
            <a:ext cx="2186801" cy="562003"/>
          </a:xfrm>
          <a:prstGeom prst="rect">
            <a:avLst/>
          </a:prstGeom>
        </p:spPr>
      </p:pic>
      <p:sp>
        <p:nvSpPr>
          <p:cNvPr id="46" name="二等辺三角形 45">
            <a:extLst>
              <a:ext uri="{FF2B5EF4-FFF2-40B4-BE49-F238E27FC236}">
                <a16:creationId xmlns:a16="http://schemas.microsoft.com/office/drawing/2014/main" id="{BE997802-9380-4C68-8B05-FED5EEB4C611}"/>
              </a:ext>
            </a:extLst>
          </p:cNvPr>
          <p:cNvSpPr/>
          <p:nvPr/>
        </p:nvSpPr>
        <p:spPr>
          <a:xfrm rot="15451684">
            <a:off x="1018817" y="5744143"/>
            <a:ext cx="159333" cy="332146"/>
          </a:xfrm>
          <a:prstGeom prst="triangle">
            <a:avLst/>
          </a:prstGeom>
          <a:solidFill>
            <a:srgbClr val="CC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0213" tIns="55106" rIns="110213" bIns="55106"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左矢印 17">
            <a:extLst>
              <a:ext uri="{FF2B5EF4-FFF2-40B4-BE49-F238E27FC236}">
                <a16:creationId xmlns:a16="http://schemas.microsoft.com/office/drawing/2014/main" id="{8ED5765A-8215-41DC-9AA3-5202AFB9A432}"/>
              </a:ext>
            </a:extLst>
          </p:cNvPr>
          <p:cNvSpPr/>
          <p:nvPr/>
        </p:nvSpPr>
        <p:spPr>
          <a:xfrm>
            <a:off x="2681179" y="2744929"/>
            <a:ext cx="3903919" cy="548274"/>
          </a:xfrm>
          <a:prstGeom prst="lef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3" name="図 52">
            <a:extLst>
              <a:ext uri="{FF2B5EF4-FFF2-40B4-BE49-F238E27FC236}">
                <a16:creationId xmlns:a16="http://schemas.microsoft.com/office/drawing/2014/main" id="{DD8EA691-2F5A-40F1-9E17-A1E8D515EA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8069" y="1933674"/>
            <a:ext cx="1985125" cy="1832424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B2F25033-0BC0-48AC-B8C6-BC529693C0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0834" y="1906095"/>
            <a:ext cx="1985125" cy="1899231"/>
          </a:xfrm>
          <a:prstGeom prst="rect">
            <a:avLst/>
          </a:prstGeom>
        </p:spPr>
      </p:pic>
      <p:sp>
        <p:nvSpPr>
          <p:cNvPr id="55" name="左矢印 25">
            <a:extLst>
              <a:ext uri="{FF2B5EF4-FFF2-40B4-BE49-F238E27FC236}">
                <a16:creationId xmlns:a16="http://schemas.microsoft.com/office/drawing/2014/main" id="{599D258C-7B58-4519-AB0C-409999C9757A}"/>
              </a:ext>
            </a:extLst>
          </p:cNvPr>
          <p:cNvSpPr/>
          <p:nvPr/>
        </p:nvSpPr>
        <p:spPr>
          <a:xfrm rot="9280903">
            <a:off x="4431647" y="3884028"/>
            <a:ext cx="2030566" cy="548274"/>
          </a:xfrm>
          <a:prstGeom prst="lef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63578925-D85A-4277-972A-6C1B547CF8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57527" y="3988008"/>
            <a:ext cx="2099653" cy="1154808"/>
          </a:xfrm>
          <a:prstGeom prst="rect">
            <a:avLst/>
          </a:prstGeom>
        </p:spPr>
      </p:pic>
      <p:pic>
        <p:nvPicPr>
          <p:cNvPr id="72" name="Picture 8" descr="\\vmware-host\Shared Folders\WIN\都消費Ｎ27\ppt\png\本_現代.png">
            <a:extLst>
              <a:ext uri="{FF2B5EF4-FFF2-40B4-BE49-F238E27FC236}">
                <a16:creationId xmlns:a16="http://schemas.microsoft.com/office/drawing/2014/main" id="{6D64787E-4281-42A3-8C25-89BF2FD622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/>
          <a:srcRect b="4736"/>
          <a:stretch/>
        </p:blipFill>
        <p:spPr bwMode="auto">
          <a:xfrm>
            <a:off x="7769208" y="2665529"/>
            <a:ext cx="496237" cy="729931"/>
          </a:xfrm>
          <a:prstGeom prst="rect">
            <a:avLst/>
          </a:prstGeom>
          <a:noFill/>
        </p:spPr>
      </p:pic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712D7EAD-0E5E-4532-85FA-1AEB56F54783}"/>
              </a:ext>
            </a:extLst>
          </p:cNvPr>
          <p:cNvGrpSpPr/>
          <p:nvPr/>
        </p:nvGrpSpPr>
        <p:grpSpPr>
          <a:xfrm>
            <a:off x="2011072" y="3289002"/>
            <a:ext cx="1234935" cy="883001"/>
            <a:chOff x="2728318" y="3217088"/>
            <a:chExt cx="1234935" cy="883001"/>
          </a:xfrm>
        </p:grpSpPr>
        <p:pic>
          <p:nvPicPr>
            <p:cNvPr id="74" name="図 73">
              <a:extLst>
                <a:ext uri="{FF2B5EF4-FFF2-40B4-BE49-F238E27FC236}">
                  <a16:creationId xmlns:a16="http://schemas.microsoft.com/office/drawing/2014/main" id="{EF6DBC64-9380-469A-9376-44A421C1024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8318" y="3217088"/>
              <a:ext cx="487906" cy="487906"/>
            </a:xfrm>
            <a:prstGeom prst="rect">
              <a:avLst/>
            </a:prstGeom>
          </p:spPr>
        </p:pic>
        <p:pic>
          <p:nvPicPr>
            <p:cNvPr id="75" name="図 74">
              <a:extLst>
                <a:ext uri="{FF2B5EF4-FFF2-40B4-BE49-F238E27FC236}">
                  <a16:creationId xmlns:a16="http://schemas.microsoft.com/office/drawing/2014/main" id="{9C60F442-A8C5-4FC5-A703-A8D0C4CF4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11" y="3363297"/>
              <a:ext cx="447247" cy="447247"/>
            </a:xfrm>
            <a:prstGeom prst="rect">
              <a:avLst/>
            </a:prstGeom>
          </p:spPr>
        </p:pic>
        <p:pic>
          <p:nvPicPr>
            <p:cNvPr id="76" name="図 75">
              <a:extLst>
                <a:ext uri="{FF2B5EF4-FFF2-40B4-BE49-F238E27FC236}">
                  <a16:creationId xmlns:a16="http://schemas.microsoft.com/office/drawing/2014/main" id="{4F7014EC-5582-4D62-A8F6-D847C313D4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6045" y="3468847"/>
              <a:ext cx="447247" cy="447247"/>
            </a:xfrm>
            <a:prstGeom prst="rect">
              <a:avLst/>
            </a:prstGeom>
          </p:spPr>
        </p:pic>
        <p:pic>
          <p:nvPicPr>
            <p:cNvPr id="77" name="図 76">
              <a:extLst>
                <a:ext uri="{FF2B5EF4-FFF2-40B4-BE49-F238E27FC236}">
                  <a16:creationId xmlns:a16="http://schemas.microsoft.com/office/drawing/2014/main" id="{DF3E2AE1-1FCC-4D16-BCCA-59FAA6983D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9579" y="3574397"/>
              <a:ext cx="447247" cy="447247"/>
            </a:xfrm>
            <a:prstGeom prst="rect">
              <a:avLst/>
            </a:prstGeom>
          </p:spPr>
        </p:pic>
        <p:pic>
          <p:nvPicPr>
            <p:cNvPr id="78" name="図 77">
              <a:extLst>
                <a:ext uri="{FF2B5EF4-FFF2-40B4-BE49-F238E27FC236}">
                  <a16:creationId xmlns:a16="http://schemas.microsoft.com/office/drawing/2014/main" id="{2637D3E2-99D3-43CF-BE6D-EE39395C3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3112" y="3679948"/>
              <a:ext cx="420141" cy="420141"/>
            </a:xfrm>
            <a:prstGeom prst="rect">
              <a:avLst/>
            </a:prstGeom>
          </p:spPr>
        </p:pic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A465B312-1B9F-42A4-B7F5-90C63374FAB9}"/>
              </a:ext>
            </a:extLst>
          </p:cNvPr>
          <p:cNvGrpSpPr/>
          <p:nvPr/>
        </p:nvGrpSpPr>
        <p:grpSpPr>
          <a:xfrm>
            <a:off x="4846677" y="3760033"/>
            <a:ext cx="1247940" cy="814631"/>
            <a:chOff x="4560839" y="3077443"/>
            <a:chExt cx="1247940" cy="814631"/>
          </a:xfrm>
        </p:grpSpPr>
        <p:pic>
          <p:nvPicPr>
            <p:cNvPr id="80" name="図 79">
              <a:extLst>
                <a:ext uri="{FF2B5EF4-FFF2-40B4-BE49-F238E27FC236}">
                  <a16:creationId xmlns:a16="http://schemas.microsoft.com/office/drawing/2014/main" id="{A4BFDB12-7AFC-47C0-8A8C-F40B2FB49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0839" y="3404168"/>
              <a:ext cx="487906" cy="487906"/>
            </a:xfrm>
            <a:prstGeom prst="rect">
              <a:avLst/>
            </a:prstGeom>
          </p:spPr>
        </p:pic>
        <p:pic>
          <p:nvPicPr>
            <p:cNvPr id="81" name="図 80">
              <a:extLst>
                <a:ext uri="{FF2B5EF4-FFF2-40B4-BE49-F238E27FC236}">
                  <a16:creationId xmlns:a16="http://schemas.microsoft.com/office/drawing/2014/main" id="{479C0CE7-6E92-488F-97BC-B7DF56932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8283" y="3315711"/>
              <a:ext cx="447247" cy="447247"/>
            </a:xfrm>
            <a:prstGeom prst="rect">
              <a:avLst/>
            </a:prstGeom>
          </p:spPr>
        </p:pic>
        <p:pic>
          <p:nvPicPr>
            <p:cNvPr id="82" name="図 81">
              <a:extLst>
                <a:ext uri="{FF2B5EF4-FFF2-40B4-BE49-F238E27FC236}">
                  <a16:creationId xmlns:a16="http://schemas.microsoft.com/office/drawing/2014/main" id="{5B3A293A-CB57-42AF-9CA3-46B31BC84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5068" y="3227253"/>
              <a:ext cx="447247" cy="447247"/>
            </a:xfrm>
            <a:prstGeom prst="rect">
              <a:avLst/>
            </a:prstGeom>
          </p:spPr>
        </p:pic>
        <p:pic>
          <p:nvPicPr>
            <p:cNvPr id="83" name="図 82">
              <a:extLst>
                <a:ext uri="{FF2B5EF4-FFF2-40B4-BE49-F238E27FC236}">
                  <a16:creationId xmlns:a16="http://schemas.microsoft.com/office/drawing/2014/main" id="{3853FCC0-D2EB-41F6-913C-76D4C2911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1853" y="3138795"/>
              <a:ext cx="447247" cy="447247"/>
            </a:xfrm>
            <a:prstGeom prst="rect">
              <a:avLst/>
            </a:prstGeom>
          </p:spPr>
        </p:pic>
        <p:pic>
          <p:nvPicPr>
            <p:cNvPr id="84" name="図 83">
              <a:extLst>
                <a:ext uri="{FF2B5EF4-FFF2-40B4-BE49-F238E27FC236}">
                  <a16:creationId xmlns:a16="http://schemas.microsoft.com/office/drawing/2014/main" id="{2B36FFDC-C3EB-456F-9BD4-BFDDE937A2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8638" y="3077443"/>
              <a:ext cx="420141" cy="420141"/>
            </a:xfrm>
            <a:prstGeom prst="rect">
              <a:avLst/>
            </a:prstGeom>
          </p:spPr>
        </p:pic>
      </p:grpSp>
      <p:pic>
        <p:nvPicPr>
          <p:cNvPr id="9" name="図 8">
            <a:extLst>
              <a:ext uri="{FF2B5EF4-FFF2-40B4-BE49-F238E27FC236}">
                <a16:creationId xmlns:a16="http://schemas.microsoft.com/office/drawing/2014/main" id="{425E3396-E2E9-4261-8140-91928E4BC9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305" y="3154768"/>
            <a:ext cx="2084363" cy="1482214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BFE0E5E-0389-4359-A058-A4D92E18B6A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5844" y="4724110"/>
            <a:ext cx="3060000" cy="740905"/>
          </a:xfrm>
          <a:prstGeom prst="rect">
            <a:avLst/>
          </a:prstGeom>
        </p:spPr>
      </p:pic>
      <p:pic>
        <p:nvPicPr>
          <p:cNvPr id="85" name="図 84">
            <a:extLst>
              <a:ext uri="{FF2B5EF4-FFF2-40B4-BE49-F238E27FC236}">
                <a16:creationId xmlns:a16="http://schemas.microsoft.com/office/drawing/2014/main" id="{5BEF726A-BAE3-446D-ADF3-3D856A0613A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3262" y="4702298"/>
            <a:ext cx="3059994" cy="76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4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111E-6 L 0.12136 -0.07708 " pathEditMode="relative" rAng="0" ptsTypes="AA">
                                      <p:cBhvr>
                                        <p:cTn id="22" dur="1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59" y="-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-0.58716 0.0009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5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.09601 0.07199 " pathEditMode="relative" rAng="0" ptsTypes="AA">
                                      <p:cBhvr>
                                        <p:cTn id="38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567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127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5407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2794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459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82918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870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テキスト, アプリケーション&#10;&#10;自動的に生成された説明">
            <a:extLst>
              <a:ext uri="{FF2B5EF4-FFF2-40B4-BE49-F238E27FC236}">
                <a16:creationId xmlns:a16="http://schemas.microsoft.com/office/drawing/2014/main" id="{4B99FE32-AF56-47AE-B58C-743EDAFD3D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549" y="1132596"/>
            <a:ext cx="3261643" cy="5297883"/>
          </a:xfrm>
          <a:prstGeom prst="rect">
            <a:avLst/>
          </a:prstGeom>
        </p:spPr>
      </p:pic>
      <p:pic>
        <p:nvPicPr>
          <p:cNvPr id="4" name="図 3" descr="テキスト, 挿絵 が含まれている画像&#10;&#10;自動的に生成された説明">
            <a:extLst>
              <a:ext uri="{FF2B5EF4-FFF2-40B4-BE49-F238E27FC236}">
                <a16:creationId xmlns:a16="http://schemas.microsoft.com/office/drawing/2014/main" id="{2A9EDFF8-7505-4110-8C95-6BDAEAAD49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506" y="3822283"/>
            <a:ext cx="2160000" cy="1054890"/>
          </a:xfrm>
          <a:prstGeom prst="rect">
            <a:avLst/>
          </a:prstGeom>
        </p:spPr>
      </p:pic>
      <p:pic>
        <p:nvPicPr>
          <p:cNvPr id="6" name="図 5" descr="図形, 矢印&#10;&#10;自動的に生成された説明">
            <a:extLst>
              <a:ext uri="{FF2B5EF4-FFF2-40B4-BE49-F238E27FC236}">
                <a16:creationId xmlns:a16="http://schemas.microsoft.com/office/drawing/2014/main" id="{9A470ADD-C112-45B5-BF1E-7732EFA91B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000" y="926633"/>
            <a:ext cx="1836000" cy="1636108"/>
          </a:xfrm>
          <a:prstGeom prst="rect">
            <a:avLst/>
          </a:prstGeom>
        </p:spPr>
      </p:pic>
      <p:pic>
        <p:nvPicPr>
          <p:cNvPr id="9" name="図 8" descr="部屋 が含まれている画像&#10;&#10;自動的に生成された説明">
            <a:extLst>
              <a:ext uri="{FF2B5EF4-FFF2-40B4-BE49-F238E27FC236}">
                <a16:creationId xmlns:a16="http://schemas.microsoft.com/office/drawing/2014/main" id="{4A7A44BB-C401-40AF-BE86-D691C93880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44731"/>
            <a:ext cx="9144000" cy="1927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165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80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5157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四角形 が含まれている画像&#10;&#10;自動的に生成された説明">
            <a:extLst>
              <a:ext uri="{FF2B5EF4-FFF2-40B4-BE49-F238E27FC236}">
                <a16:creationId xmlns:a16="http://schemas.microsoft.com/office/drawing/2014/main" id="{BDF215D9-A3DA-4C68-8CE7-8F648DD90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14875"/>
            <a:ext cx="9144000" cy="561975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C40722F8-0DB4-47DE-AFA7-69C4E35660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273833"/>
            <a:ext cx="9144000" cy="1419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0A78D58C-8085-42C0-B268-5D5B98D891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693" y="2446168"/>
            <a:ext cx="2642202" cy="2438956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0B9E9BB1-DE7C-4C2A-BB0C-6D07AB2A07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38605" y="2357248"/>
            <a:ext cx="2642202" cy="2527876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55575523-26BA-400E-AD50-E6BFD002B9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2978" y="3060229"/>
            <a:ext cx="1871634" cy="609653"/>
          </a:xfrm>
          <a:prstGeom prst="rect">
            <a:avLst/>
          </a:prstGeom>
        </p:spPr>
      </p:pic>
      <p:pic>
        <p:nvPicPr>
          <p:cNvPr id="25" name="Picture 8" descr="\\vmware-host\Shared Folders\WIN\都消費Ｎ27\ppt\png\本_現代.png">
            <a:extLst>
              <a:ext uri="{FF2B5EF4-FFF2-40B4-BE49-F238E27FC236}">
                <a16:creationId xmlns:a16="http://schemas.microsoft.com/office/drawing/2014/main" id="{DC839771-86E3-44DA-B878-80567B1738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/>
          <a:srcRect b="4736"/>
          <a:stretch/>
        </p:blipFill>
        <p:spPr bwMode="auto">
          <a:xfrm>
            <a:off x="7996146" y="3354902"/>
            <a:ext cx="647275" cy="9520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169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40741E-7 L 0.25625 0.00139 " pathEditMode="relative" rAng="0" ptsTypes="AA">
                                      <p:cBhvr>
                                        <p:cTn id="6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1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5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81481E-6 L -0.58768 0.000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9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>
            <a:extLst>
              <a:ext uri="{FF2B5EF4-FFF2-40B4-BE49-F238E27FC236}">
                <a16:creationId xmlns:a16="http://schemas.microsoft.com/office/drawing/2014/main" id="{FA284D19-1675-487C-A428-C1F7D0FE2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693" y="2446168"/>
            <a:ext cx="2642202" cy="2438956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68EE5544-06CE-4849-8A91-959492EC5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693" y="2446168"/>
            <a:ext cx="2642202" cy="2438956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76847E2D-E635-4958-B911-6456B932B9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38605" y="2357248"/>
            <a:ext cx="2642202" cy="2527876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AC6CA2F1-8AB9-40D3-BE4B-991A0FB4ED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38605" y="2357248"/>
            <a:ext cx="2642202" cy="2527876"/>
          </a:xfrm>
          <a:prstGeom prst="rect">
            <a:avLst/>
          </a:prstGeom>
        </p:spPr>
      </p:pic>
      <p:pic>
        <p:nvPicPr>
          <p:cNvPr id="33" name="Picture 8" descr="\\vmware-host\Shared Folders\WIN\都消費Ｎ27\ppt\png\本_現代.png">
            <a:extLst>
              <a:ext uri="{FF2B5EF4-FFF2-40B4-BE49-F238E27FC236}">
                <a16:creationId xmlns:a16="http://schemas.microsoft.com/office/drawing/2014/main" id="{7A4AECBD-1CAA-48B8-9B01-175E836791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/>
          <a:srcRect b="4736"/>
          <a:stretch/>
        </p:blipFill>
        <p:spPr bwMode="auto">
          <a:xfrm>
            <a:off x="7996146" y="3354902"/>
            <a:ext cx="647275" cy="952097"/>
          </a:xfrm>
          <a:prstGeom prst="rect">
            <a:avLst/>
          </a:prstGeom>
          <a:noFill/>
        </p:spPr>
      </p:pic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CD1E35B-DD19-4665-8280-0F1F5418534F}"/>
              </a:ext>
            </a:extLst>
          </p:cNvPr>
          <p:cNvGrpSpPr/>
          <p:nvPr/>
        </p:nvGrpSpPr>
        <p:grpSpPr>
          <a:xfrm>
            <a:off x="2703297" y="3052660"/>
            <a:ext cx="956684" cy="609882"/>
            <a:chOff x="2703297" y="3052660"/>
            <a:chExt cx="956684" cy="609882"/>
          </a:xfrm>
        </p:grpSpPr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9C814325-86DB-4137-A5B2-C9496EBDF8C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3297" y="3052660"/>
              <a:ext cx="609882" cy="609882"/>
            </a:xfrm>
            <a:prstGeom prst="rect">
              <a:avLst/>
            </a:prstGeom>
          </p:spPr>
        </p:pic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CC1ABF48-AFFC-4C48-B185-E3F963974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0922" y="3085900"/>
              <a:ext cx="559059" cy="559059"/>
            </a:xfrm>
            <a:prstGeom prst="rect">
              <a:avLst/>
            </a:prstGeom>
          </p:spPr>
        </p:pic>
      </p:grpSp>
      <p:pic>
        <p:nvPicPr>
          <p:cNvPr id="6" name="図 5" descr="ロゴ&#10;&#10;自動的に生成された説明">
            <a:extLst>
              <a:ext uri="{FF2B5EF4-FFF2-40B4-BE49-F238E27FC236}">
                <a16:creationId xmlns:a16="http://schemas.microsoft.com/office/drawing/2014/main" id="{EFE1E4DC-98A5-423E-8BB9-51CC241120D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573" y="1951396"/>
            <a:ext cx="3194581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80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33333E-6 -3.33333E-6 L 0.32274 -0.00046 " pathEditMode="relative" rAng="0" ptsTypes="AA">
                                      <p:cBhvr>
                                        <p:cTn id="6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2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3840</TotalTime>
  <Words>10</Words>
  <PresentationFormat>画面に合わせる (4:3)</PresentationFormat>
  <Paragraphs>10</Paragraphs>
  <Slides>24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7" baseType="lpstr">
      <vt:lpstr>Arial</vt:lpstr>
      <vt:lpstr>Calibri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2016-03-07T05:02:03Z</cp:lastPrinted>
  <dcterms:created xsi:type="dcterms:W3CDTF">2016-02-17T08:16:03Z</dcterms:created>
  <dcterms:modified xsi:type="dcterms:W3CDTF">2021-03-20T12:04:08Z</dcterms:modified>
</cp:coreProperties>
</file>