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E5B-2896-354A-94F4-6C290B4E17B9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7CC4-3C2A-3345-9987-09DA7A7ED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15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E5B-2896-354A-94F4-6C290B4E17B9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7CC4-3C2A-3345-9987-09DA7A7ED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27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E5B-2896-354A-94F4-6C290B4E17B9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7CC4-3C2A-3345-9987-09DA7A7ED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36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E5B-2896-354A-94F4-6C290B4E17B9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7CC4-3C2A-3345-9987-09DA7A7ED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48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E5B-2896-354A-94F4-6C290B4E17B9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7CC4-3C2A-3345-9987-09DA7A7ED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55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E5B-2896-354A-94F4-6C290B4E17B9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7CC4-3C2A-3345-9987-09DA7A7ED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95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E5B-2896-354A-94F4-6C290B4E17B9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7CC4-3C2A-3345-9987-09DA7A7ED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37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E5B-2896-354A-94F4-6C290B4E17B9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7CC4-3C2A-3345-9987-09DA7A7ED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80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E5B-2896-354A-94F4-6C290B4E17B9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7CC4-3C2A-3345-9987-09DA7A7ED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42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E5B-2896-354A-94F4-6C290B4E17B9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7CC4-3C2A-3345-9987-09DA7A7ED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26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E5B-2896-354A-94F4-6C290B4E17B9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7CC4-3C2A-3345-9987-09DA7A7ED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18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EE5B-2896-354A-94F4-6C290B4E17B9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D7CC4-3C2A-3345-9987-09DA7A7ED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86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82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376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18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21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48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070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18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92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71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61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379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194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060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877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297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443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435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50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58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23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27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133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919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23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07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94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5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1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05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407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0</Words>
  <Application>Microsoft Macintosh PowerPoint</Application>
  <PresentationFormat>画面に合わせる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東京都</dc:creator>
  <cp:keywords/>
  <dc:description/>
  <cp:lastModifiedBy>東京都</cp:lastModifiedBy>
  <cp:revision>14</cp:revision>
  <dcterms:created xsi:type="dcterms:W3CDTF">2022-02-09T00:53:13Z</dcterms:created>
  <dcterms:modified xsi:type="dcterms:W3CDTF">2022-03-07T07:43:36Z</dcterms:modified>
  <cp:category/>
</cp:coreProperties>
</file>